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2" r:id="rId1"/>
  </p:sldMasterIdLst>
  <p:notesMasterIdLst>
    <p:notesMasterId r:id="rId25"/>
  </p:notesMasterIdLst>
  <p:handoutMasterIdLst>
    <p:handoutMasterId r:id="rId26"/>
  </p:handoutMasterIdLst>
  <p:sldIdLst>
    <p:sldId id="270" r:id="rId2"/>
    <p:sldId id="269" r:id="rId3"/>
    <p:sldId id="292" r:id="rId4"/>
    <p:sldId id="298" r:id="rId5"/>
    <p:sldId id="301" r:id="rId6"/>
    <p:sldId id="302" r:id="rId7"/>
    <p:sldId id="286" r:id="rId8"/>
    <p:sldId id="289" r:id="rId9"/>
    <p:sldId id="287" r:id="rId10"/>
    <p:sldId id="288" r:id="rId11"/>
    <p:sldId id="300" r:id="rId12"/>
    <p:sldId id="299" r:id="rId13"/>
    <p:sldId id="276" r:id="rId14"/>
    <p:sldId id="281" r:id="rId15"/>
    <p:sldId id="282" r:id="rId16"/>
    <p:sldId id="303" r:id="rId17"/>
    <p:sldId id="277" r:id="rId18"/>
    <p:sldId id="278" r:id="rId19"/>
    <p:sldId id="279" r:id="rId20"/>
    <p:sldId id="280" r:id="rId21"/>
    <p:sldId id="291" r:id="rId22"/>
    <p:sldId id="297" r:id="rId23"/>
    <p:sldId id="296" r:id="rId24"/>
  </p:sldIdLst>
  <p:sldSz cx="9144000" cy="6858000" type="screen4x3"/>
  <p:notesSz cx="6858000" cy="9180513"/>
  <p:custDataLst>
    <p:tags r:id="rId27"/>
  </p:custDataLst>
  <p:defaultTextStyle>
    <a:defPPr>
      <a:defRPr lang="en-US"/>
    </a:defPPr>
    <a:lvl1pPr algn="l" rtl="0" eaLnBrk="0" fontAlgn="base" hangingPunct="0">
      <a:spcBef>
        <a:spcPct val="0"/>
      </a:spcBef>
      <a:spcAft>
        <a:spcPct val="0"/>
      </a:spcAft>
      <a:defRPr sz="2400" kern="1200">
        <a:solidFill>
          <a:srgbClr val="FFFFFF"/>
        </a:solidFill>
        <a:latin typeface="Arial" charset="0"/>
        <a:ea typeface="+mn-ea"/>
        <a:cs typeface="+mn-cs"/>
      </a:defRPr>
    </a:lvl1pPr>
    <a:lvl2pPr marL="457200" algn="l" rtl="0" eaLnBrk="0" fontAlgn="base" hangingPunct="0">
      <a:spcBef>
        <a:spcPct val="0"/>
      </a:spcBef>
      <a:spcAft>
        <a:spcPct val="0"/>
      </a:spcAft>
      <a:defRPr sz="2400" kern="1200">
        <a:solidFill>
          <a:srgbClr val="FFFFFF"/>
        </a:solidFill>
        <a:latin typeface="Arial" charset="0"/>
        <a:ea typeface="+mn-ea"/>
        <a:cs typeface="+mn-cs"/>
      </a:defRPr>
    </a:lvl2pPr>
    <a:lvl3pPr marL="914400" algn="l" rtl="0" eaLnBrk="0" fontAlgn="base" hangingPunct="0">
      <a:spcBef>
        <a:spcPct val="0"/>
      </a:spcBef>
      <a:spcAft>
        <a:spcPct val="0"/>
      </a:spcAft>
      <a:defRPr sz="2400" kern="1200">
        <a:solidFill>
          <a:srgbClr val="FFFFFF"/>
        </a:solidFill>
        <a:latin typeface="Arial" charset="0"/>
        <a:ea typeface="+mn-ea"/>
        <a:cs typeface="+mn-cs"/>
      </a:defRPr>
    </a:lvl3pPr>
    <a:lvl4pPr marL="1371600" algn="l" rtl="0" eaLnBrk="0" fontAlgn="base" hangingPunct="0">
      <a:spcBef>
        <a:spcPct val="0"/>
      </a:spcBef>
      <a:spcAft>
        <a:spcPct val="0"/>
      </a:spcAft>
      <a:defRPr sz="2400" kern="1200">
        <a:solidFill>
          <a:srgbClr val="FFFFFF"/>
        </a:solidFill>
        <a:latin typeface="Arial" charset="0"/>
        <a:ea typeface="+mn-ea"/>
        <a:cs typeface="+mn-cs"/>
      </a:defRPr>
    </a:lvl4pPr>
    <a:lvl5pPr marL="1828800" algn="l" rtl="0" eaLnBrk="0" fontAlgn="base" hangingPunct="0">
      <a:spcBef>
        <a:spcPct val="0"/>
      </a:spcBef>
      <a:spcAft>
        <a:spcPct val="0"/>
      </a:spcAft>
      <a:defRPr sz="2400" kern="1200">
        <a:solidFill>
          <a:srgbClr val="FFFFFF"/>
        </a:solidFill>
        <a:latin typeface="Arial" charset="0"/>
        <a:ea typeface="+mn-ea"/>
        <a:cs typeface="+mn-cs"/>
      </a:defRPr>
    </a:lvl5pPr>
    <a:lvl6pPr marL="2286000" algn="l" defTabSz="914400" rtl="0" eaLnBrk="1" latinLnBrk="0" hangingPunct="1">
      <a:defRPr sz="2400" kern="1200">
        <a:solidFill>
          <a:srgbClr val="FFFFFF"/>
        </a:solidFill>
        <a:latin typeface="Arial" charset="0"/>
        <a:ea typeface="+mn-ea"/>
        <a:cs typeface="+mn-cs"/>
      </a:defRPr>
    </a:lvl6pPr>
    <a:lvl7pPr marL="2743200" algn="l" defTabSz="914400" rtl="0" eaLnBrk="1" latinLnBrk="0" hangingPunct="1">
      <a:defRPr sz="2400" kern="1200">
        <a:solidFill>
          <a:srgbClr val="FFFFFF"/>
        </a:solidFill>
        <a:latin typeface="Arial" charset="0"/>
        <a:ea typeface="+mn-ea"/>
        <a:cs typeface="+mn-cs"/>
      </a:defRPr>
    </a:lvl7pPr>
    <a:lvl8pPr marL="3200400" algn="l" defTabSz="914400" rtl="0" eaLnBrk="1" latinLnBrk="0" hangingPunct="1">
      <a:defRPr sz="2400" kern="1200">
        <a:solidFill>
          <a:srgbClr val="FFFFFF"/>
        </a:solidFill>
        <a:latin typeface="Arial" charset="0"/>
        <a:ea typeface="+mn-ea"/>
        <a:cs typeface="+mn-cs"/>
      </a:defRPr>
    </a:lvl8pPr>
    <a:lvl9pPr marL="3657600" algn="l" defTabSz="914400" rtl="0" eaLnBrk="1" latinLnBrk="0" hangingPunct="1">
      <a:defRPr sz="2400" kern="1200">
        <a:solidFill>
          <a:srgbClr val="FFFFFF"/>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00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FF"/>
    <a:srgbClr val="FF9900"/>
    <a:srgbClr val="00FFFF"/>
    <a:srgbClr val="0000FF"/>
    <a:srgbClr val="6699FF"/>
    <a:srgbClr val="66FFFF"/>
    <a:srgbClr val="FF3300"/>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2787"/>
    <p:restoredTop sz="89640" autoAdjust="0"/>
  </p:normalViewPr>
  <p:slideViewPr>
    <p:cSldViewPr>
      <p:cViewPr varScale="1">
        <p:scale>
          <a:sx n="79" d="100"/>
          <a:sy n="79" d="100"/>
        </p:scale>
        <p:origin x="-1056" y="-96"/>
      </p:cViewPr>
      <p:guideLst>
        <p:guide orient="horz" pos="1440"/>
        <p:guide pos="3984"/>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0"/>
    </p:cViewPr>
  </p:sorterViewPr>
  <p:notesViewPr>
    <p:cSldViewPr>
      <p:cViewPr>
        <p:scale>
          <a:sx n="80" d="100"/>
          <a:sy n="80" d="100"/>
        </p:scale>
        <p:origin x="-474" y="-48"/>
      </p:cViewPr>
      <p:guideLst>
        <p:guide orient="horz" pos="2891"/>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_rels/viewProps.xml.rels><?xml version="1.0" encoding="UTF-8" standalone="yes"?>
<Relationships xmlns="http://schemas.openxmlformats.org/package/2006/relationships"><Relationship Id="rId1"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1588" y="-1588"/>
            <a:ext cx="2973388"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defTabSz="911225">
              <a:defRPr sz="1000" i="1"/>
            </a:lvl1pPr>
          </a:lstStyle>
          <a:p>
            <a:pPr>
              <a:defRPr/>
            </a:pPr>
            <a:endParaRPr lang="en-US" altLang="en-US"/>
          </a:p>
        </p:txBody>
      </p:sp>
      <p:sp>
        <p:nvSpPr>
          <p:cNvPr id="3075" name="Rectangle 3"/>
          <p:cNvSpPr>
            <a:spLocks noGrp="1" noChangeArrowheads="1"/>
          </p:cNvSpPr>
          <p:nvPr>
            <p:ph type="dt" sz="quarter" idx="1"/>
          </p:nvPr>
        </p:nvSpPr>
        <p:spPr bwMode="auto">
          <a:xfrm>
            <a:off x="3886200" y="-1588"/>
            <a:ext cx="2973388"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algn="r" defTabSz="911225">
              <a:defRPr sz="1000" i="1"/>
            </a:lvl1pPr>
          </a:lstStyle>
          <a:p>
            <a:pPr>
              <a:defRPr/>
            </a:pPr>
            <a:endParaRPr lang="en-US" altLang="en-US"/>
          </a:p>
        </p:txBody>
      </p:sp>
      <p:sp>
        <p:nvSpPr>
          <p:cNvPr id="3076" name="Rectangle 4"/>
          <p:cNvSpPr>
            <a:spLocks noGrp="1" noChangeArrowheads="1"/>
          </p:cNvSpPr>
          <p:nvPr>
            <p:ph type="ftr" sz="quarter" idx="2"/>
          </p:nvPr>
        </p:nvSpPr>
        <p:spPr bwMode="auto">
          <a:xfrm>
            <a:off x="-1588" y="8721725"/>
            <a:ext cx="2973388"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defTabSz="911225">
              <a:defRPr sz="1000" i="1"/>
            </a:lvl1pPr>
          </a:lstStyle>
          <a:p>
            <a:pPr>
              <a:defRPr/>
            </a:pPr>
            <a:endParaRPr lang="en-US" altLang="en-US"/>
          </a:p>
        </p:txBody>
      </p:sp>
      <p:sp>
        <p:nvSpPr>
          <p:cNvPr id="3077" name="Rectangle 5"/>
          <p:cNvSpPr>
            <a:spLocks noGrp="1" noChangeArrowheads="1"/>
          </p:cNvSpPr>
          <p:nvPr>
            <p:ph type="sldNum" sz="quarter" idx="3"/>
          </p:nvPr>
        </p:nvSpPr>
        <p:spPr bwMode="auto">
          <a:xfrm>
            <a:off x="3886200" y="8721725"/>
            <a:ext cx="2973388"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algn="r" defTabSz="911225">
              <a:defRPr sz="1000" i="1">
                <a:solidFill>
                  <a:schemeClr val="tx1"/>
                </a:solidFill>
              </a:defRPr>
            </a:lvl1pPr>
          </a:lstStyle>
          <a:p>
            <a:pPr>
              <a:defRPr/>
            </a:pPr>
            <a:fld id="{73749FC6-0D93-495C-80AB-59456BF0DE10}" type="slidenum">
              <a:rPr lang="en-US" altLang="en-US"/>
              <a:pPr>
                <a:defRPr/>
              </a:pPr>
              <a:t>‹#›</a:t>
            </a:fld>
            <a:endParaRPr lang="en-US" altLang="en-US"/>
          </a:p>
        </p:txBody>
      </p:sp>
      <p:sp>
        <p:nvSpPr>
          <p:cNvPr id="50182" name="Rectangle 6"/>
          <p:cNvSpPr>
            <a:spLocks noChangeArrowheads="1"/>
          </p:cNvSpPr>
          <p:nvPr/>
        </p:nvSpPr>
        <p:spPr bwMode="auto">
          <a:xfrm>
            <a:off x="6461125" y="8888413"/>
            <a:ext cx="32543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rgbClr val="FFFFFF"/>
                </a:solidFill>
                <a:latin typeface="Arial" charset="0"/>
              </a:defRPr>
            </a:lvl1pPr>
            <a:lvl2pPr marL="742950" indent="-285750">
              <a:defRPr sz="2400">
                <a:solidFill>
                  <a:srgbClr val="FFFFFF"/>
                </a:solidFill>
                <a:latin typeface="Arial" charset="0"/>
              </a:defRPr>
            </a:lvl2pPr>
            <a:lvl3pPr marL="1143000" indent="-228600">
              <a:defRPr sz="2400">
                <a:solidFill>
                  <a:srgbClr val="FFFFFF"/>
                </a:solidFill>
                <a:latin typeface="Arial" charset="0"/>
              </a:defRPr>
            </a:lvl3pPr>
            <a:lvl4pPr marL="1600200" indent="-228600">
              <a:defRPr sz="2400">
                <a:solidFill>
                  <a:srgbClr val="FFFFFF"/>
                </a:solidFill>
                <a:latin typeface="Arial" charset="0"/>
              </a:defRPr>
            </a:lvl4pPr>
            <a:lvl5pPr marL="2057400" indent="-228600">
              <a:defRPr sz="2400">
                <a:solidFill>
                  <a:srgbClr val="FFFFFF"/>
                </a:solidFill>
                <a:latin typeface="Arial" charset="0"/>
              </a:defRPr>
            </a:lvl5pPr>
            <a:lvl6pPr marL="2514600" indent="-228600" eaLnBrk="0" fontAlgn="base" hangingPunct="0">
              <a:spcBef>
                <a:spcPct val="0"/>
              </a:spcBef>
              <a:spcAft>
                <a:spcPct val="0"/>
              </a:spcAft>
              <a:defRPr sz="2400">
                <a:solidFill>
                  <a:srgbClr val="FFFFFF"/>
                </a:solidFill>
                <a:latin typeface="Arial" charset="0"/>
              </a:defRPr>
            </a:lvl6pPr>
            <a:lvl7pPr marL="2971800" indent="-228600" eaLnBrk="0" fontAlgn="base" hangingPunct="0">
              <a:spcBef>
                <a:spcPct val="0"/>
              </a:spcBef>
              <a:spcAft>
                <a:spcPct val="0"/>
              </a:spcAft>
              <a:defRPr sz="2400">
                <a:solidFill>
                  <a:srgbClr val="FFFFFF"/>
                </a:solidFill>
                <a:latin typeface="Arial" charset="0"/>
              </a:defRPr>
            </a:lvl7pPr>
            <a:lvl8pPr marL="3429000" indent="-228600" eaLnBrk="0" fontAlgn="base" hangingPunct="0">
              <a:spcBef>
                <a:spcPct val="0"/>
              </a:spcBef>
              <a:spcAft>
                <a:spcPct val="0"/>
              </a:spcAft>
              <a:defRPr sz="2400">
                <a:solidFill>
                  <a:srgbClr val="FFFFFF"/>
                </a:solidFill>
                <a:latin typeface="Arial" charset="0"/>
              </a:defRPr>
            </a:lvl8pPr>
            <a:lvl9pPr marL="3886200" indent="-228600" eaLnBrk="0" fontAlgn="base" hangingPunct="0">
              <a:spcBef>
                <a:spcPct val="0"/>
              </a:spcBef>
              <a:spcAft>
                <a:spcPct val="0"/>
              </a:spcAft>
              <a:defRPr sz="2400">
                <a:solidFill>
                  <a:srgbClr val="FFFFFF"/>
                </a:solidFill>
                <a:latin typeface="Arial" charset="0"/>
              </a:defRPr>
            </a:lvl9pPr>
          </a:lstStyle>
          <a:p>
            <a:pPr>
              <a:defRPr/>
            </a:pPr>
            <a:endParaRPr lang="en-US" altLang="en-US" smtClean="0"/>
          </a:p>
        </p:txBody>
      </p:sp>
    </p:spTree>
    <p:extLst>
      <p:ext uri="{BB962C8B-B14F-4D97-AF65-F5344CB8AC3E}">
        <p14:creationId xmlns:p14="http://schemas.microsoft.com/office/powerpoint/2010/main" val="5330465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1588" y="-1588"/>
            <a:ext cx="2973388"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defTabSz="911225">
              <a:defRPr sz="1000" i="1">
                <a:solidFill>
                  <a:schemeClr val="tx1"/>
                </a:solidFill>
                <a:latin typeface="Times New Roman" charset="0"/>
              </a:defRPr>
            </a:lvl1pPr>
          </a:lstStyle>
          <a:p>
            <a:pPr>
              <a:defRPr/>
            </a:pPr>
            <a:endParaRPr lang="en-US" altLang="en-US"/>
          </a:p>
        </p:txBody>
      </p:sp>
      <p:sp>
        <p:nvSpPr>
          <p:cNvPr id="2051" name="Rectangle 3"/>
          <p:cNvSpPr>
            <a:spLocks noGrp="1" noChangeArrowheads="1"/>
          </p:cNvSpPr>
          <p:nvPr>
            <p:ph type="dt" idx="1"/>
          </p:nvPr>
        </p:nvSpPr>
        <p:spPr bwMode="auto">
          <a:xfrm>
            <a:off x="3886200" y="-1588"/>
            <a:ext cx="2973388"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algn="r" defTabSz="911225">
              <a:defRPr sz="1000" i="1">
                <a:solidFill>
                  <a:schemeClr val="tx1"/>
                </a:solidFill>
                <a:latin typeface="Times New Roman" charset="0"/>
              </a:defRPr>
            </a:lvl1pPr>
          </a:lstStyle>
          <a:p>
            <a:pPr>
              <a:defRPr/>
            </a:pPr>
            <a:endParaRPr lang="en-US" altLang="en-US"/>
          </a:p>
        </p:txBody>
      </p:sp>
      <p:sp>
        <p:nvSpPr>
          <p:cNvPr id="2052" name="Rectangle 4"/>
          <p:cNvSpPr>
            <a:spLocks noGrp="1" noChangeArrowheads="1"/>
          </p:cNvSpPr>
          <p:nvPr>
            <p:ph type="ftr" sz="quarter" idx="4"/>
          </p:nvPr>
        </p:nvSpPr>
        <p:spPr bwMode="auto">
          <a:xfrm>
            <a:off x="-1588" y="8721725"/>
            <a:ext cx="2973388"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defTabSz="911225">
              <a:defRPr sz="1000" i="1">
                <a:solidFill>
                  <a:schemeClr val="tx1"/>
                </a:solidFill>
                <a:latin typeface="Times New Roman" charset="0"/>
              </a:defRPr>
            </a:lvl1pPr>
          </a:lstStyle>
          <a:p>
            <a:pPr>
              <a:defRPr/>
            </a:pPr>
            <a:endParaRPr lang="en-US" altLang="en-US"/>
          </a:p>
        </p:txBody>
      </p:sp>
      <p:sp>
        <p:nvSpPr>
          <p:cNvPr id="2053" name="Rectangle 5"/>
          <p:cNvSpPr>
            <a:spLocks noGrp="1" noChangeArrowheads="1"/>
          </p:cNvSpPr>
          <p:nvPr>
            <p:ph type="sldNum" sz="quarter" idx="5"/>
          </p:nvPr>
        </p:nvSpPr>
        <p:spPr bwMode="auto">
          <a:xfrm>
            <a:off x="3886200" y="8721725"/>
            <a:ext cx="2973388"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algn="r" defTabSz="911225">
              <a:defRPr sz="1000" i="1">
                <a:solidFill>
                  <a:schemeClr val="tx1"/>
                </a:solidFill>
                <a:latin typeface="Times New Roman" charset="0"/>
              </a:defRPr>
            </a:lvl1pPr>
          </a:lstStyle>
          <a:p>
            <a:pPr>
              <a:defRPr/>
            </a:pPr>
            <a:fld id="{C5E1CAE4-4018-4195-8754-2391258BF91C}" type="slidenum">
              <a:rPr lang="en-US" altLang="en-US"/>
              <a:pPr>
                <a:defRPr/>
              </a:pPr>
              <a:t>‹#›</a:t>
            </a:fld>
            <a:endParaRPr lang="en-US" altLang="en-US"/>
          </a:p>
        </p:txBody>
      </p:sp>
      <p:sp>
        <p:nvSpPr>
          <p:cNvPr id="2054" name="Rectangle 6"/>
          <p:cNvSpPr>
            <a:spLocks noGrp="1" noChangeArrowheads="1"/>
          </p:cNvSpPr>
          <p:nvPr>
            <p:ph type="body" sz="quarter" idx="3"/>
          </p:nvPr>
        </p:nvSpPr>
        <p:spPr bwMode="auto">
          <a:xfrm>
            <a:off x="914400" y="4359275"/>
            <a:ext cx="5029200" cy="413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30727" name="Rectangle 7"/>
          <p:cNvSpPr>
            <a:spLocks noGrp="1" noRot="1" noChangeAspect="1" noChangeArrowheads="1" noTextEdit="1"/>
          </p:cNvSpPr>
          <p:nvPr>
            <p:ph type="sldImg" idx="2"/>
          </p:nvPr>
        </p:nvSpPr>
        <p:spPr bwMode="auto">
          <a:xfrm>
            <a:off x="1190625" y="731838"/>
            <a:ext cx="4476750" cy="3357562"/>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Tree>
    <p:extLst>
      <p:ext uri="{BB962C8B-B14F-4D97-AF65-F5344CB8AC3E}">
        <p14:creationId xmlns:p14="http://schemas.microsoft.com/office/powerpoint/2010/main" val="497267092"/>
      </p:ext>
    </p:extLst>
  </p:cSld>
  <p:clrMap bg1="lt1" tx1="dk1" bg2="lt2" tx2="dk2" accent1="accent1" accent2="accent2" accent3="accent3" accent4="accent4" accent5="accent5" accent6="accent6" hlink="hlink" folHlink="folHlink"/>
  <p:notesStyle>
    <a:lvl1pPr algn="l" defTabSz="911225" rtl="0" eaLnBrk="0" fontAlgn="base" hangingPunct="0">
      <a:spcBef>
        <a:spcPct val="30000"/>
      </a:spcBef>
      <a:spcAft>
        <a:spcPct val="0"/>
      </a:spcAft>
      <a:defRPr sz="1200" kern="1200">
        <a:solidFill>
          <a:schemeClr val="tx1"/>
        </a:solidFill>
        <a:latin typeface="Arial" charset="0"/>
        <a:ea typeface="+mn-ea"/>
        <a:cs typeface="+mn-cs"/>
      </a:defRPr>
    </a:lvl1pPr>
    <a:lvl2pPr marL="457200" algn="l" defTabSz="911225" rtl="0" eaLnBrk="0" fontAlgn="base" hangingPunct="0">
      <a:spcBef>
        <a:spcPct val="30000"/>
      </a:spcBef>
      <a:spcAft>
        <a:spcPct val="0"/>
      </a:spcAft>
      <a:defRPr sz="1200" kern="1200">
        <a:solidFill>
          <a:schemeClr val="tx1"/>
        </a:solidFill>
        <a:latin typeface="Arial" charset="0"/>
        <a:ea typeface="+mn-ea"/>
        <a:cs typeface="+mn-cs"/>
      </a:defRPr>
    </a:lvl2pPr>
    <a:lvl3pPr marL="914400" algn="l" defTabSz="911225" rtl="0" eaLnBrk="0" fontAlgn="base" hangingPunct="0">
      <a:spcBef>
        <a:spcPct val="30000"/>
      </a:spcBef>
      <a:spcAft>
        <a:spcPct val="0"/>
      </a:spcAft>
      <a:defRPr sz="1200" kern="1200">
        <a:solidFill>
          <a:schemeClr val="tx1"/>
        </a:solidFill>
        <a:latin typeface="Arial" charset="0"/>
        <a:ea typeface="+mn-ea"/>
        <a:cs typeface="+mn-cs"/>
      </a:defRPr>
    </a:lvl3pPr>
    <a:lvl4pPr marL="1371600" algn="l" defTabSz="911225" rtl="0" eaLnBrk="0" fontAlgn="base" hangingPunct="0">
      <a:spcBef>
        <a:spcPct val="30000"/>
      </a:spcBef>
      <a:spcAft>
        <a:spcPct val="0"/>
      </a:spcAft>
      <a:defRPr sz="1200" kern="1200">
        <a:solidFill>
          <a:schemeClr val="tx1"/>
        </a:solidFill>
        <a:latin typeface="Arial" charset="0"/>
        <a:ea typeface="+mn-ea"/>
        <a:cs typeface="+mn-cs"/>
      </a:defRPr>
    </a:lvl4pPr>
    <a:lvl5pPr marL="1824038" algn="l" defTabSz="911225"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BE98119D-1110-4E24-94CE-02A2546CDCF6}" type="slidenum">
              <a:rPr lang="en-US" altLang="en-US" sz="1000" smtClean="0">
                <a:latin typeface="Times New Roman" charset="0"/>
              </a:rPr>
              <a:pPr>
                <a:spcBef>
                  <a:spcPct val="0"/>
                </a:spcBef>
              </a:pPr>
              <a:t>1</a:t>
            </a:fld>
            <a:endParaRPr lang="en-US" altLang="en-US" sz="1000" smtClean="0">
              <a:latin typeface="Times New Roman" charset="0"/>
            </a:endParaRPr>
          </a:p>
        </p:txBody>
      </p:sp>
      <p:sp>
        <p:nvSpPr>
          <p:cNvPr id="31747" name="Rectangle 2"/>
          <p:cNvSpPr>
            <a:spLocks noGrp="1" noRot="1" noChangeAspect="1" noChangeArrowheads="1" noTextEdit="1"/>
          </p:cNvSpPr>
          <p:nvPr>
            <p:ph type="sldImg"/>
          </p:nvPr>
        </p:nvSpPr>
        <p:spPr>
          <a:ln cap="flat"/>
        </p:spPr>
      </p:sp>
      <p:sp>
        <p:nvSpPr>
          <p:cNvPr id="31748" name="Rectangle 3"/>
          <p:cNvSpPr>
            <a:spLocks noGrp="1" noChangeArrowheads="1"/>
          </p:cNvSpPr>
          <p:nvPr>
            <p:ph type="body" idx="1"/>
          </p:nvPr>
        </p:nvSpPr>
        <p:spPr>
          <a:noFill/>
        </p:spPr>
        <p:txBody>
          <a:bodyPr/>
          <a:lstStyle/>
          <a:p>
            <a:r>
              <a:rPr lang="en-US" altLang="en-US" sz="1300" b="0" i="0" strike="noStrike" smtClean="0"/>
              <a:t>Esta presentación ayuda a los capacitadores que dan la capacitación de divulgación de 10 horas de Industria General de OSHA. Como el público son los trabajadores, se enfoca en identificar, evitar y controlar peligros – no en normas. No cubre el tema por completo. Es esencial que los capacitadores adapten la presentación a las necesidades de su público.</a:t>
            </a:r>
          </a:p>
          <a:p>
            <a:endParaRPr lang="en-US" altLang="en-US" sz="1300" smtClean="0"/>
          </a:p>
          <a:p>
            <a:r>
              <a:rPr lang="en-US" altLang="en-US" sz="1300" b="0" i="0" strike="noStrike" smtClean="0"/>
              <a:t>Esta presentación no sustituye ninguna disposición de la Ley de Seguridad y Salud Ocupacional de 1970 ni ninguna norma del Departamento de Trabajo de EE.UU. Mencionar marcas, productos u organizaciones no implica respaldo del Departamento de Trabajo de EE.UU.</a:t>
            </a:r>
          </a:p>
          <a:p>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4C72D4EB-1E82-4FA6-8F68-133237D81FB6}" type="slidenum">
              <a:rPr lang="en-US" altLang="en-US" sz="1000" smtClean="0">
                <a:latin typeface="Times New Roman" charset="0"/>
              </a:rPr>
              <a:pPr>
                <a:spcBef>
                  <a:spcPct val="0"/>
                </a:spcBef>
              </a:pPr>
              <a:t>2</a:t>
            </a:fld>
            <a:endParaRPr lang="en-US" altLang="en-US" sz="1000" smtClean="0">
              <a:latin typeface="Times New Roman" charset="0"/>
            </a:endParaRPr>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p:spPr>
        <p:txBody>
          <a:bodyPr/>
          <a:lstStyle/>
          <a:p>
            <a:r>
              <a:rPr lang="en-US" altLang="en-US" smtClean="0"/>
              <a:t>29 CFR 1910.106</a:t>
            </a:r>
          </a:p>
        </p:txBody>
      </p:sp>
    </p:spTree>
  </p:cSld>
  <p:clrMapOvr>
    <a:masterClrMapping/>
  </p:clrMapOvr>
</p:notes>
</file>

<file path=ppt/notesSlides/notesSlide3.xml><?xml version="1.0" encoding="utf-8"?>
<p:notes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83B0FD96-801C-4BCF-AAEC-2C0802DB89EC}" type="slidenum">
              <a:rPr lang="en-US" altLang="en-US" sz="1000" smtClean="0">
                <a:latin typeface="Times New Roman" charset="0"/>
              </a:rPr>
              <a:pPr>
                <a:spcBef>
                  <a:spcPct val="0"/>
                </a:spcBef>
              </a:pPr>
              <a:t>3</a:t>
            </a:fld>
            <a:endParaRPr lang="en-US" altLang="en-US" sz="1000" smtClean="0">
              <a:latin typeface="Times New Roman" charset="0"/>
            </a:endParaRPr>
          </a:p>
        </p:txBody>
      </p:sp>
      <p:sp>
        <p:nvSpPr>
          <p:cNvPr id="33795" name="Rectangle 2"/>
          <p:cNvSpPr>
            <a:spLocks noGrp="1" noRot="1" noChangeAspect="1" noChangeArrowheads="1" noTextEdit="1"/>
          </p:cNvSpPr>
          <p:nvPr>
            <p:ph type="sldImg"/>
          </p:nvPr>
        </p:nvSpPr>
        <p:spPr>
          <a:noFill/>
          <a:ln cap="flat"/>
        </p:spPr>
      </p:sp>
      <p:sp>
        <p:nvSpPr>
          <p:cNvPr id="3379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en-US" altLang="en-US" smtClean="0"/>
              <a:t>1910.106(a)(14)</a:t>
            </a:r>
          </a:p>
          <a:p>
            <a:endParaRPr lang="en-US" altLang="en-US" i="1" smtClean="0"/>
          </a:p>
          <a:p>
            <a:r>
              <a:rPr lang="en-US" altLang="en-US" b="0" i="0" u="sng" strike="noStrike" smtClean="0"/>
              <a:t>Punto de inflamación</a:t>
            </a:r>
            <a:r>
              <a:rPr lang="en-US" altLang="en-US" b="0" i="0" strike="noStrike" smtClean="0"/>
              <a:t> es la temperatura mínima a la que un líquido da vapores en cantidad suficiente para formar una mezcla inflamable con el aire cerca de la superficie.</a:t>
            </a:r>
          </a:p>
          <a:p>
            <a:endParaRPr lang="en-US" altLang="en-US" smtClean="0"/>
          </a:p>
          <a:p>
            <a:r>
              <a:rPr lang="en-US" altLang="en-US" b="0" i="0" strike="noStrike" smtClean="0"/>
              <a:t>Los líquidos inflamables no se queman por sí mismos, pero al evaporarse dan vapores que se mezclan con el aire y forman gases peligrosos que una chispa pequeña puede encender. Por ejemplo, la gasolina se evapora a temperaturas de hasta 45 grados Fahrenheit bajo cero. Al subir la temperatura, aumenta la evaporación y salen más vapores. Los vapores inflamables suelen ser más pesados que el aire y se acumulan en las zonas más bajas. Sin buena ventilación, una chispa pequeña puede causar un gran desastre.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2FCCE119-6813-41D8-8CF5-E29CE8E71F87}" type="slidenum">
              <a:rPr lang="en-US" altLang="en-US" sz="1000" smtClean="0">
                <a:latin typeface="Times New Roman" charset="0"/>
              </a:rPr>
              <a:pPr>
                <a:spcBef>
                  <a:spcPct val="0"/>
                </a:spcBef>
              </a:pPr>
              <a:t>4</a:t>
            </a:fld>
            <a:endParaRPr lang="en-US" altLang="en-US" sz="1000" smtClean="0">
              <a:latin typeface="Times New Roman"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5.xml><?xml version="1.0" encoding="utf-8"?>
<p:notes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C03AD017-D177-44E6-937A-30A4C33DA720}" type="slidenum">
              <a:rPr lang="en-US" altLang="en-US" sz="1000" smtClean="0">
                <a:latin typeface="Times New Roman" charset="0"/>
              </a:rPr>
              <a:pPr>
                <a:spcBef>
                  <a:spcPct val="0"/>
                </a:spcBef>
              </a:pPr>
              <a:t>5</a:t>
            </a:fld>
            <a:endParaRPr lang="en-US" altLang="en-US" sz="1000" smtClean="0">
              <a:latin typeface="Times New Roman" charset="0"/>
            </a:endParaRPr>
          </a:p>
        </p:txBody>
      </p:sp>
      <p:sp>
        <p:nvSpPr>
          <p:cNvPr id="35843" name="Rectangle 2"/>
          <p:cNvSpPr>
            <a:spLocks noGrp="1" noRot="1" noChangeAspect="1" noChangeArrowheads="1" noTextEdit="1"/>
          </p:cNvSpPr>
          <p:nvPr>
            <p:ph type="sldImg"/>
          </p:nvPr>
        </p:nvSpPr>
        <p:spPr>
          <a:noFill/>
          <a:ln cap="flat"/>
        </p:spPr>
      </p:sp>
      <p:sp>
        <p:nvSpPr>
          <p:cNvPr id="35844"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en-US" altLang="en-US" smtClean="0"/>
              <a:t>1910.106(a)(19)</a:t>
            </a:r>
          </a:p>
          <a:p>
            <a:endParaRPr lang="en-US" altLang="en-US" sz="1000" smtClean="0"/>
          </a:p>
          <a:p>
            <a:r>
              <a:rPr lang="en-US" altLang="en-US" sz="1000" b="0" i="0" strike="noStrike" smtClean="0"/>
              <a:t>Los líquidos inflamables se clasifican principalmente por su punto de inflamación para indicar el peligro de fuego que presentan. El punto de inflamación se relaciona con la capacidad del líquido de generar vapor. Como lo que se quema es el vapor, no el líquido, la generación de vapor es un factor principal del peligro de fuego.</a:t>
            </a:r>
          </a:p>
          <a:p>
            <a:endParaRPr lang="en-US" altLang="en-US" sz="1000" smtClean="0"/>
          </a:p>
          <a:p>
            <a:r>
              <a:rPr lang="en-US" altLang="en-US" sz="1000" b="0" i="0" strike="noStrike" smtClean="0"/>
              <a:t>La Categoría 1 incluye líquidos con punto de inflamación menor de 73.4 °F (23 °C) y punto de ebullición de 95 °F (35 °C) o menos.</a:t>
            </a:r>
          </a:p>
          <a:p>
            <a:r>
              <a:rPr lang="en-US" altLang="en-US" sz="1000" b="0" i="0" strike="noStrike" smtClean="0"/>
              <a:t>La Categoría 2 incluye líquidos con punto de inflamación menor de 73.4 °F (23 °C) y punto de ebullición mayor de 95 °F (35 °C).</a:t>
            </a:r>
          </a:p>
          <a:p>
            <a:r>
              <a:rPr lang="en-US" altLang="en-US" sz="1000" smtClean="0"/>
              <a:t> </a:t>
            </a:r>
          </a:p>
          <a:p>
            <a:r>
              <a:rPr lang="en-US" altLang="en-US" sz="1000" b="0" i="0" strike="noStrike" smtClean="0"/>
              <a:t>La Categoría 3 incluye líquidos con punto de inflamación de 73.4 °F (23 °C) o más y de 140 °F (60 °C) o menos. Si un líquido de Categoría 3 con punto de inflamación de 100 °F (37.8 °C) o más se calienta para uso a menos de 30 °F (16.7 °C) de su punto de inflamación, se maneja según las reglas de un líquido de Categoría 3 con punto de inflamación menor de 100 °F (37.8 °C).</a:t>
            </a:r>
          </a:p>
          <a:p>
            <a:r>
              <a:rPr lang="en-US" altLang="en-US" sz="1000" smtClean="0"/>
              <a:t> </a:t>
            </a:r>
          </a:p>
          <a:p>
            <a:r>
              <a:rPr lang="en-US" altLang="en-US" sz="1000" b="0" i="0" strike="noStrike" smtClean="0"/>
              <a:t>La Categoría 4 incluye líquidos con punto de inflamación mayor de 140 °F (60 °C) y de 199.4 °F (93 °C) o menos. Si un líquido inflamable de Categoría 4 se calienta para uso a menos de 30 °F (16.7 °C) de su punto de inflamación, se maneja según las reglas de un líquido de Categoría 3 con punto de inflamación de 100 °F (37.8 °C) o más.</a:t>
            </a:r>
          </a:p>
          <a:p>
            <a:r>
              <a:rPr lang="en-US" altLang="en-US" sz="1000" smtClean="0"/>
              <a:t> </a:t>
            </a:r>
          </a:p>
          <a:p>
            <a:r>
              <a:rPr lang="en-US" altLang="en-US" sz="1000" b="0" i="0" strike="noStrike" smtClean="0"/>
              <a:t>Si un líquido con punto de inflamación mayor de 199.4 °F (93 °C) se calienta para uso a menos de 30 °F (16.7 °C) de su punto de inflamación, se maneja según las reglas de un líquido inflamable de Categoría 4.</a:t>
            </a:r>
          </a:p>
          <a:p>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5E2089EF-E51C-4107-BF55-3E7D5033697C}" type="slidenum">
              <a:rPr lang="en-US" altLang="en-US" sz="1000" smtClean="0">
                <a:latin typeface="Times New Roman" charset="0"/>
              </a:rPr>
              <a:pPr>
                <a:spcBef>
                  <a:spcPct val="0"/>
                </a:spcBef>
              </a:pPr>
              <a:t>6</a:t>
            </a:fld>
            <a:endParaRPr lang="en-US" altLang="en-US" sz="1000" smtClean="0">
              <a:latin typeface="Times New Roman"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p:spPr>
        <p:txBody>
          <a:bodyPr/>
          <a:lstStyle/>
          <a:p>
            <a:r>
              <a:rPr lang="en-US" altLang="en-US" b="0" i="0" strike="noStrike" smtClean="0"/>
              <a:t>Algunos querosenos pueden tener un punto de inflamación más bajo. El queroseno es una mezcla de solventes de petróleo refinado y su contenido varía según el fabricante. Consulte la SDS.</a:t>
            </a:r>
          </a:p>
          <a:p>
            <a:r>
              <a:rPr lang="en-US" altLang="en-US" smtClean="0"/>
              <a:t>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98DE1BCE-E296-4BB6-ACDF-772DCFC7DE90}" type="slidenum">
              <a:rPr lang="en-US" altLang="en-US" sz="1000" smtClean="0">
                <a:latin typeface="Times New Roman" charset="0"/>
              </a:rPr>
              <a:pPr>
                <a:spcBef>
                  <a:spcPct val="0"/>
                </a:spcBef>
              </a:pPr>
              <a:t>7</a:t>
            </a:fld>
            <a:endParaRPr lang="en-US" altLang="en-US" sz="1000" smtClean="0">
              <a:latin typeface="Times New Roman"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p:spPr>
        <p:txBody>
          <a:bodyPr/>
          <a:lstStyle/>
          <a:p>
            <a:r>
              <a:rPr lang="en-US" altLang="en-US" smtClean="0"/>
              <a:t>1910.106(e)(6)(i)</a:t>
            </a:r>
          </a:p>
          <a:p>
            <a:endParaRPr lang="en-US" altLang="en-US" smtClean="0"/>
          </a:p>
          <a:p>
            <a:endParaRPr lang="en-US" altLang="en-US" smtClean="0"/>
          </a:p>
          <a:p>
            <a:endParaRPr lang="en-US" altLang="en-US" smtClean="0"/>
          </a:p>
          <a:p>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C573CB57-B7FD-4876-9541-5D66897788CC}" type="slidenum">
              <a:rPr lang="en-US" altLang="en-US" sz="1000" smtClean="0">
                <a:latin typeface="Times New Roman" charset="0"/>
              </a:rPr>
              <a:pPr>
                <a:spcBef>
                  <a:spcPct val="0"/>
                </a:spcBef>
              </a:pPr>
              <a:t>8</a:t>
            </a:fld>
            <a:endParaRPr lang="en-US" altLang="en-US" sz="1000" smtClean="0">
              <a:latin typeface="Times New Roman"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p:spPr>
        <p:txBody>
          <a:bodyPr/>
          <a:lstStyle/>
          <a:p>
            <a:r>
              <a:rPr lang="en-US" altLang="en-US" b="0" i="0" strike="noStrike" smtClean="0"/>
              <a:t>La electricidad estática se genera por el contacto y separación de materiales distintos. Por ejemplo: bandas y poleas, llantas y camino, flujo de fluido por un tubo, agitación y mezcla de fluidos, y llenado por salpicadura de líquidos inflamables.</a:t>
            </a:r>
          </a:p>
          <a:p>
            <a:endParaRPr lang="en-US" altLang="en-US" smtClean="0"/>
          </a:p>
          <a:p>
            <a:r>
              <a:rPr lang="en-US" altLang="en-US" b="0" i="0" strike="noStrike" smtClean="0"/>
              <a:t>Para más información, vea NFPA 77, </a:t>
            </a:r>
            <a:r>
              <a:rPr lang="en-US" altLang="en-US" b="0" i="1" strike="noStrike" smtClean="0"/>
              <a:t>Static Electricity</a:t>
            </a:r>
            <a:r>
              <a:rPr lang="en-US" altLang="en-US" b="0" i="0" strike="noStrike" smtClean="0"/>
              <a:t>.</a:t>
            </a:r>
          </a:p>
          <a:p>
            <a:endParaRPr lang="en-US" altLang="en-US" smtClean="0"/>
          </a:p>
          <a:p>
            <a:r>
              <a:rPr lang="en-US" altLang="en-US" b="0" i="0" strike="noStrike" smtClean="0"/>
              <a:t>Una forma principal de reducir el peligro de electricidad estática al transferir líquidos inflamables hacia o desde recipientes es usar unión y conexión a tierra, como se explica en este programa.</a:t>
            </a:r>
          </a:p>
          <a:p>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2188EB02-50CA-443A-BDAA-7C66D9609462}" type="slidenum">
              <a:rPr lang="en-US" altLang="en-US" sz="1000" smtClean="0">
                <a:latin typeface="Times New Roman" charset="0"/>
              </a:rPr>
              <a:pPr>
                <a:spcBef>
                  <a:spcPct val="0"/>
                </a:spcBef>
              </a:pPr>
              <a:t>9</a:t>
            </a:fld>
            <a:endParaRPr lang="en-US" altLang="en-US" sz="1000" smtClean="0">
              <a:latin typeface="Times New Roman"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p:spPr>
        <p:txBody>
          <a:bodyPr/>
          <a:lstStyle/>
          <a:p>
            <a:r>
              <a:rPr lang="en-US" altLang="en-US" smtClean="0"/>
              <a:t>1910.106(e)(6)(ii)</a:t>
            </a:r>
          </a:p>
          <a:p>
            <a:endParaRPr lang="en-US" altLang="en-US" smtClean="0"/>
          </a:p>
          <a:p>
            <a:r>
              <a:rPr lang="en-US" altLang="en-US" b="0" i="0" strike="noStrike" smtClean="0"/>
              <a:t>Los dos objetos unidos comparten la misma carga y no hay diferencia de potencial, PERO aún hay diferencia de potencial entre los objetos conductores y tierra. Así, hay peligro de chispa de uno de los objetos conductores a objetos aterrizados.</a:t>
            </a:r>
          </a:p>
          <a:p>
            <a:endParaRPr lang="en-US" altLang="en-US" smtClean="0"/>
          </a:p>
          <a:p>
            <a:endParaRPr lang="en-US" altLang="en-US" smtClean="0"/>
          </a:p>
          <a:p>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2764AB5C-F64A-4724-8A2D-01C641F7B0FC}" type="slidenum">
              <a:rPr lang="en-US" altLang="en-US" sz="1000" smtClean="0">
                <a:latin typeface="Times New Roman" charset="0"/>
              </a:rPr>
              <a:pPr>
                <a:spcBef>
                  <a:spcPct val="0"/>
                </a:spcBef>
              </a:pPr>
              <a:t>10</a:t>
            </a:fld>
            <a:endParaRPr lang="en-US" altLang="en-US" sz="1000" smtClean="0">
              <a:latin typeface="Times New Roman" charset="0"/>
            </a:endParaRPr>
          </a:p>
        </p:txBody>
      </p:sp>
      <p:sp>
        <p:nvSpPr>
          <p:cNvPr id="40963" name="Rectangle 1026"/>
          <p:cNvSpPr>
            <a:spLocks noGrp="1" noRot="1" noChangeAspect="1" noChangeArrowheads="1" noTextEdit="1"/>
          </p:cNvSpPr>
          <p:nvPr>
            <p:ph type="sldImg"/>
          </p:nvPr>
        </p:nvSpPr>
        <p:spPr>
          <a:ln/>
        </p:spPr>
      </p:sp>
      <p:sp>
        <p:nvSpPr>
          <p:cNvPr id="40964" name="Rectangle 1027"/>
          <p:cNvSpPr>
            <a:spLocks noGrp="1" noChangeArrowheads="1"/>
          </p:cNvSpPr>
          <p:nvPr>
            <p:ph type="body" idx="1"/>
          </p:nvPr>
        </p:nvSpPr>
        <p:spPr>
          <a:noFill/>
        </p:spPr>
        <p:txBody>
          <a:bodyPr/>
          <a:lstStyle/>
          <a:p>
            <a:r>
              <a:rPr lang="en-US" altLang="en-US" smtClean="0"/>
              <a:t>1910.106(e)(6)(i)</a:t>
            </a:r>
          </a:p>
          <a:p>
            <a:endParaRPr lang="en-US" altLang="en-US" smtClean="0"/>
          </a:p>
          <a:p>
            <a:r>
              <a:rPr lang="en-US" altLang="en-US" b="0" i="0" strike="noStrike" smtClean="0"/>
              <a:t>Los dos objetos unidos y aterrizados permiten que la carga fluya a tierra.</a:t>
            </a:r>
          </a:p>
          <a:p>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94D6404E-7157-4F7C-85D0-BF116A5AEDA2}" type="slidenum">
              <a:rPr lang="en-US" altLang="en-US" sz="1000" smtClean="0">
                <a:latin typeface="Times New Roman" charset="0"/>
              </a:rPr>
              <a:pPr>
                <a:spcBef>
                  <a:spcPct val="0"/>
                </a:spcBef>
              </a:pPr>
              <a:t>11</a:t>
            </a:fld>
            <a:endParaRPr lang="en-US" altLang="en-US" sz="1000" smtClean="0">
              <a:latin typeface="Times New Roman"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p:spPr>
        <p:txBody>
          <a:bodyPr/>
          <a:lstStyle/>
          <a:p>
            <a:r>
              <a:rPr lang="en-US" altLang="en-US" u="sng" smtClean="0"/>
              <a:t>1910.106(a)(31)</a:t>
            </a:r>
          </a:p>
          <a:p>
            <a:r>
              <a:rPr lang="en-US" altLang="en-US" b="0" i="0" strike="noStrike" smtClean="0"/>
              <a:t>La ventilación para prevenir fuego y explosión se considera adecuada si es suficiente para evitar la acumulación de cantidades importantes de mezclas vapor-aire en concentración mayor de un cuarto del límite inferior inflamable.</a:t>
            </a:r>
          </a:p>
          <a:p>
            <a:endParaRPr lang="en-US" altLang="en-US" smtClean="0"/>
          </a:p>
          <a:p>
            <a:r>
              <a:rPr lang="en-US" altLang="en-US" b="0" i="0" strike="noStrike" smtClean="0"/>
              <a:t>Para más información sobre ventilación, vea el sitio web de OSHA en:</a:t>
            </a:r>
          </a:p>
          <a:p>
            <a:r>
              <a:rPr lang="en-US" altLang="en-US" smtClean="0"/>
              <a:t>http://www.osha-slc.gov/SLTC/ventilation/index.html </a:t>
            </a:r>
          </a:p>
          <a:p>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A2EE1EC2-2FA3-470A-AEBF-E2FE09F7933B}" type="slidenum">
              <a:rPr lang="en-US" altLang="en-US" sz="1000" smtClean="0">
                <a:latin typeface="Times New Roman" charset="0"/>
              </a:rPr>
              <a:pPr>
                <a:spcBef>
                  <a:spcPct val="0"/>
                </a:spcBef>
              </a:pPr>
              <a:t>12</a:t>
            </a:fld>
            <a:endParaRPr lang="en-US" altLang="en-US" sz="1000" smtClean="0">
              <a:latin typeface="Times New Roman"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37DB72D0-73D3-4B7D-9414-158F665861E7}" type="slidenum">
              <a:rPr lang="en-US" altLang="en-US" sz="1000" smtClean="0">
                <a:latin typeface="Times New Roman" charset="0"/>
              </a:rPr>
              <a:pPr>
                <a:spcBef>
                  <a:spcPct val="0"/>
                </a:spcBef>
              </a:pPr>
              <a:t>13</a:t>
            </a:fld>
            <a:endParaRPr lang="en-US" altLang="en-US" sz="1000" smtClean="0">
              <a:latin typeface="Times New Roman" charset="0"/>
            </a:endParaRPr>
          </a:p>
        </p:txBody>
      </p:sp>
      <p:sp>
        <p:nvSpPr>
          <p:cNvPr id="44035" name="Rectangle 2"/>
          <p:cNvSpPr>
            <a:spLocks noGrp="1" noRot="1" noChangeAspect="1" noChangeArrowheads="1" noTextEdit="1"/>
          </p:cNvSpPr>
          <p:nvPr>
            <p:ph type="sldImg"/>
          </p:nvPr>
        </p:nvSpPr>
        <p:spPr>
          <a:ln cap="flat"/>
        </p:spPr>
      </p:sp>
      <p:sp>
        <p:nvSpPr>
          <p:cNvPr id="44036" name="Rectangle 3"/>
          <p:cNvSpPr>
            <a:spLocks noGrp="1" noChangeArrowheads="1"/>
          </p:cNvSpPr>
          <p:nvPr>
            <p:ph type="body" idx="1"/>
          </p:nvPr>
        </p:nvSpPr>
        <p:spPr>
          <a:noFill/>
        </p:spPr>
        <p:txBody>
          <a:bodyPr/>
          <a:lstStyle/>
          <a:p>
            <a:r>
              <a:rPr lang="en-US" altLang="en-US" smtClean="0"/>
              <a:t>1910.106(d)(5)(i) and (iii) </a:t>
            </a:r>
          </a:p>
          <a:p>
            <a:endParaRPr lang="en-US" altLang="en-US" smtClean="0"/>
          </a:p>
          <a:p>
            <a:r>
              <a:rPr lang="en-US" altLang="en-US" b="0" i="0" strike="noStrike" smtClean="0"/>
              <a:t>En oficinas, el cuarto de almacenamiento interno no debe tener puerta que abra al área del edificio usada por el público.</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E3D9D305-538F-48EF-96AB-8A75A51DC950}" type="slidenum">
              <a:rPr lang="en-US" altLang="en-US" sz="1000" smtClean="0">
                <a:latin typeface="Times New Roman" charset="0"/>
              </a:rPr>
              <a:pPr>
                <a:spcBef>
                  <a:spcPct val="0"/>
                </a:spcBef>
              </a:pPr>
              <a:t>14</a:t>
            </a:fld>
            <a:endParaRPr lang="en-US" altLang="en-US" sz="1000" smtClean="0">
              <a:latin typeface="Times New Roman" charset="0"/>
            </a:endParaRPr>
          </a:p>
        </p:txBody>
      </p:sp>
      <p:sp>
        <p:nvSpPr>
          <p:cNvPr id="45059" name="Rectangle 2"/>
          <p:cNvSpPr>
            <a:spLocks noGrp="1" noRot="1" noChangeAspect="1" noChangeArrowheads="1" noTextEdit="1"/>
          </p:cNvSpPr>
          <p:nvPr>
            <p:ph type="sldImg"/>
          </p:nvPr>
        </p:nvSpPr>
        <p:spPr>
          <a:xfrm>
            <a:off x="1136650" y="690563"/>
            <a:ext cx="4584700" cy="3438525"/>
          </a:xfrm>
          <a:ln cap="flat"/>
        </p:spPr>
      </p:sp>
      <p:sp>
        <p:nvSpPr>
          <p:cNvPr id="45060" name="Rectangle 3"/>
          <p:cNvSpPr>
            <a:spLocks noGrp="1" noChangeArrowheads="1"/>
          </p:cNvSpPr>
          <p:nvPr>
            <p:ph type="body" idx="1"/>
          </p:nvPr>
        </p:nvSpPr>
        <p:spPr>
          <a:noFill/>
        </p:spPr>
        <p:txBody>
          <a:bodyPr/>
          <a:lstStyle/>
          <a:p>
            <a:r>
              <a:rPr lang="en-US" altLang="en-US" smtClean="0"/>
              <a:t>1910.106(a)(29)</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52CC82F4-5612-429C-86AB-ADDF40D648D6}" type="slidenum">
              <a:rPr lang="en-US" altLang="en-US" sz="1000" smtClean="0">
                <a:latin typeface="Times New Roman" charset="0"/>
              </a:rPr>
              <a:pPr>
                <a:spcBef>
                  <a:spcPct val="0"/>
                </a:spcBef>
              </a:pPr>
              <a:t>15</a:t>
            </a:fld>
            <a:endParaRPr lang="en-US" altLang="en-US" sz="1000" smtClean="0">
              <a:latin typeface="Times New Roman" charset="0"/>
            </a:endParaRPr>
          </a:p>
        </p:txBody>
      </p:sp>
      <p:sp>
        <p:nvSpPr>
          <p:cNvPr id="46083" name="Rectangle 2"/>
          <p:cNvSpPr>
            <a:spLocks noGrp="1" noRot="1" noChangeAspect="1" noChangeArrowheads="1" noTextEdit="1"/>
          </p:cNvSpPr>
          <p:nvPr>
            <p:ph type="sldImg"/>
          </p:nvPr>
        </p:nvSpPr>
        <p:spPr>
          <a:xfrm>
            <a:off x="1136650" y="690563"/>
            <a:ext cx="4584700" cy="3438525"/>
          </a:xfrm>
          <a:ln cap="flat"/>
        </p:spPr>
      </p:sp>
      <p:sp>
        <p:nvSpPr>
          <p:cNvPr id="46084"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D392CF4D-86A6-420E-B167-13A7301A3867}" type="slidenum">
              <a:rPr lang="en-US" altLang="en-US" sz="1000" smtClean="0">
                <a:latin typeface="Times New Roman" charset="0"/>
              </a:rPr>
              <a:pPr>
                <a:spcBef>
                  <a:spcPct val="0"/>
                </a:spcBef>
              </a:pPr>
              <a:t>16</a:t>
            </a:fld>
            <a:endParaRPr lang="en-US" altLang="en-US" sz="1000" smtClean="0">
              <a:latin typeface="Times New Roman" charset="0"/>
            </a:endParaRPr>
          </a:p>
        </p:txBody>
      </p:sp>
      <p:sp>
        <p:nvSpPr>
          <p:cNvPr id="47107" name="Rectangle 2"/>
          <p:cNvSpPr>
            <a:spLocks noGrp="1" noRot="1" noChangeAspect="1" noChangeArrowheads="1" noTextEdit="1"/>
          </p:cNvSpPr>
          <p:nvPr>
            <p:ph type="sldImg"/>
          </p:nvPr>
        </p:nvSpPr>
        <p:spPr>
          <a:ln cap="flat"/>
        </p:spPr>
      </p:sp>
      <p:sp>
        <p:nvSpPr>
          <p:cNvPr id="47108" name="Rectangle 3"/>
          <p:cNvSpPr>
            <a:spLocks noGrp="1" noChangeArrowheads="1"/>
          </p:cNvSpPr>
          <p:nvPr>
            <p:ph type="body" idx="1"/>
          </p:nvPr>
        </p:nvSpPr>
        <p:spPr>
          <a:noFill/>
        </p:spPr>
        <p:txBody>
          <a:bodyPr/>
          <a:lstStyle/>
          <a:p>
            <a:r>
              <a:rPr lang="en-US" altLang="en-US" smtClean="0"/>
              <a:t>1910.106(d)(3)(i) and (ii)</a:t>
            </a:r>
          </a:p>
          <a:p>
            <a:r>
              <a:rPr lang="en-US" altLang="en-US" b="0" i="0" strike="noStrike" smtClean="0"/>
              <a:t>El candado de tres puntos en las puertas del gabinete metálico evita que se deformen, lo que expondría el contenido al fuego.</a:t>
            </a:r>
          </a:p>
          <a:p>
            <a:endParaRPr lang="en-US" altLang="en-US" smtClean="0"/>
          </a:p>
          <a:p>
            <a:r>
              <a:rPr lang="en-US" altLang="en-US" b="0" i="0" strike="noStrike" smtClean="0"/>
              <a:t>Un umbral elevado en la puerta contendrá una fuga.</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F22A6B22-DB6B-4D9E-80C4-1947408B8E91}" type="slidenum">
              <a:rPr lang="en-US" altLang="en-US" sz="1000" smtClean="0">
                <a:latin typeface="Times New Roman" charset="0"/>
              </a:rPr>
              <a:pPr>
                <a:spcBef>
                  <a:spcPct val="0"/>
                </a:spcBef>
              </a:pPr>
              <a:t>17</a:t>
            </a:fld>
            <a:endParaRPr lang="en-US" altLang="en-US" sz="1000" smtClean="0">
              <a:latin typeface="Times New Roman" charset="0"/>
            </a:endParaRPr>
          </a:p>
        </p:txBody>
      </p:sp>
      <p:sp>
        <p:nvSpPr>
          <p:cNvPr id="48131" name="Rectangle 2"/>
          <p:cNvSpPr>
            <a:spLocks noGrp="1" noRot="1" noChangeAspect="1" noChangeArrowheads="1" noTextEdit="1"/>
          </p:cNvSpPr>
          <p:nvPr>
            <p:ph type="sldImg"/>
          </p:nvPr>
        </p:nvSpPr>
        <p:spPr>
          <a:ln cap="flat"/>
        </p:spPr>
      </p:sp>
      <p:sp>
        <p:nvSpPr>
          <p:cNvPr id="48132" name="Rectangle 3"/>
          <p:cNvSpPr>
            <a:spLocks noGrp="1" noChangeArrowheads="1"/>
          </p:cNvSpPr>
          <p:nvPr>
            <p:ph type="body" idx="1"/>
          </p:nvPr>
        </p:nvSpPr>
        <p:spPr>
          <a:noFill/>
        </p:spPr>
        <p:txBody>
          <a:bodyPr/>
          <a:lstStyle/>
          <a:p>
            <a:r>
              <a:rPr lang="en-US" altLang="en-US" smtClean="0"/>
              <a:t>1910.106(d)(7)(i) and (iii) and (iv)</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7F750105-0D9E-4C2C-98A0-004E7AA29DEE}" type="slidenum">
              <a:rPr lang="en-US" altLang="en-US" sz="1000" smtClean="0">
                <a:latin typeface="Times New Roman" charset="0"/>
              </a:rPr>
              <a:pPr>
                <a:spcBef>
                  <a:spcPct val="0"/>
                </a:spcBef>
              </a:pPr>
              <a:t>18</a:t>
            </a:fld>
            <a:endParaRPr lang="en-US" altLang="en-US" sz="1000" smtClean="0">
              <a:latin typeface="Times New Roman" charset="0"/>
            </a:endParaRPr>
          </a:p>
        </p:txBody>
      </p:sp>
      <p:sp>
        <p:nvSpPr>
          <p:cNvPr id="49155" name="Rectangle 2"/>
          <p:cNvSpPr>
            <a:spLocks noGrp="1" noRot="1" noChangeAspect="1" noChangeArrowheads="1" noTextEdit="1"/>
          </p:cNvSpPr>
          <p:nvPr>
            <p:ph type="sldImg"/>
          </p:nvPr>
        </p:nvSpPr>
        <p:spPr>
          <a:xfrm>
            <a:off x="1136650" y="690563"/>
            <a:ext cx="4584700" cy="3438525"/>
          </a:xfrm>
          <a:ln cap="flat"/>
        </p:spPr>
      </p:sp>
      <p:sp>
        <p:nvSpPr>
          <p:cNvPr id="49156" name="Rectangle 3"/>
          <p:cNvSpPr>
            <a:spLocks noGrp="1" noChangeArrowheads="1"/>
          </p:cNvSpPr>
          <p:nvPr>
            <p:ph type="body" idx="1"/>
          </p:nvPr>
        </p:nvSpPr>
        <p:spPr>
          <a:noFill/>
        </p:spPr>
        <p:txBody>
          <a:bodyPr/>
          <a:lstStyle/>
          <a:p>
            <a:r>
              <a:rPr lang="en-US" altLang="en-US" smtClean="0"/>
              <a:t>1910.106(e)(2)(iv)(</a:t>
            </a:r>
            <a:r>
              <a:rPr lang="en-US" altLang="en-US" i="1" smtClean="0"/>
              <a:t>d</a:t>
            </a:r>
            <a:r>
              <a:rPr lang="en-US" altLang="en-US" smtClean="0"/>
              <a:t>)</a:t>
            </a:r>
          </a:p>
          <a:p>
            <a:endParaRPr lang="en-US" altLang="en-US" smtClean="0"/>
          </a:p>
          <a:p>
            <a:r>
              <a:rPr lang="en-US" altLang="en-US" b="0" i="0" strike="noStrike" smtClean="0"/>
              <a:t>Se prohíbe transferir líquidos inflamables usando presión de aire en el recipiente o tanques portátiles.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7BBED9EC-B47B-4E5B-B060-6FC197AE1ED3}" type="slidenum">
              <a:rPr lang="en-US" altLang="en-US" sz="1000" smtClean="0">
                <a:latin typeface="Times New Roman" charset="0"/>
              </a:rPr>
              <a:pPr>
                <a:spcBef>
                  <a:spcPct val="0"/>
                </a:spcBef>
              </a:pPr>
              <a:t>19</a:t>
            </a:fld>
            <a:endParaRPr lang="en-US" altLang="en-US" sz="1000" smtClean="0">
              <a:latin typeface="Times New Roman" charset="0"/>
            </a:endParaRPr>
          </a:p>
        </p:txBody>
      </p:sp>
      <p:sp>
        <p:nvSpPr>
          <p:cNvPr id="50179" name="Rectangle 2"/>
          <p:cNvSpPr>
            <a:spLocks noGrp="1" noRot="1" noChangeAspect="1" noChangeArrowheads="1" noTextEdit="1"/>
          </p:cNvSpPr>
          <p:nvPr>
            <p:ph type="sldImg"/>
          </p:nvPr>
        </p:nvSpPr>
        <p:spPr>
          <a:xfrm>
            <a:off x="1136650" y="690563"/>
            <a:ext cx="4584700" cy="3438525"/>
          </a:xfrm>
          <a:ln cap="flat"/>
        </p:spPr>
      </p:sp>
      <p:sp>
        <p:nvSpPr>
          <p:cNvPr id="50180"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9AD5D32A-EF36-4C11-842E-E8CE5B3E69CE}" type="slidenum">
              <a:rPr lang="en-US" altLang="en-US" sz="1000" smtClean="0">
                <a:latin typeface="Times New Roman" charset="0"/>
              </a:rPr>
              <a:pPr>
                <a:spcBef>
                  <a:spcPct val="0"/>
                </a:spcBef>
              </a:pPr>
              <a:t>20</a:t>
            </a:fld>
            <a:endParaRPr lang="en-US" altLang="en-US" sz="1000" smtClean="0">
              <a:latin typeface="Times New Roman" charset="0"/>
            </a:endParaRPr>
          </a:p>
        </p:txBody>
      </p:sp>
      <p:sp>
        <p:nvSpPr>
          <p:cNvPr id="51203" name="Rectangle 2"/>
          <p:cNvSpPr>
            <a:spLocks noGrp="1" noRot="1" noChangeAspect="1" noChangeArrowheads="1" noTextEdit="1"/>
          </p:cNvSpPr>
          <p:nvPr>
            <p:ph type="sldImg"/>
          </p:nvPr>
        </p:nvSpPr>
        <p:spPr>
          <a:xfrm>
            <a:off x="1136650" y="690563"/>
            <a:ext cx="4584700" cy="3438525"/>
          </a:xfrm>
          <a:ln cap="flat"/>
        </p:spPr>
      </p:sp>
      <p:sp>
        <p:nvSpPr>
          <p:cNvPr id="51204"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E3CBC2C1-A026-459F-80F2-FCDD0A304A0F}" type="slidenum">
              <a:rPr lang="en-US" altLang="en-US" sz="1000" smtClean="0">
                <a:latin typeface="Times New Roman" charset="0"/>
              </a:rPr>
              <a:pPr>
                <a:spcBef>
                  <a:spcPct val="0"/>
                </a:spcBef>
              </a:pPr>
              <a:t>21</a:t>
            </a:fld>
            <a:endParaRPr lang="en-US" altLang="en-US" sz="1000" smtClean="0">
              <a:latin typeface="Times New Roman"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r>
              <a:rPr lang="en-US" altLang="en-US" smtClean="0"/>
              <a:t>1910.106(e)(9)(iii)</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C7A2AC42-CD51-496B-BB87-7FB9BC552B2C}" type="slidenum">
              <a:rPr lang="en-US" altLang="en-US" sz="1000" smtClean="0">
                <a:latin typeface="Times New Roman" charset="0"/>
              </a:rPr>
              <a:pPr>
                <a:spcBef>
                  <a:spcPct val="0"/>
                </a:spcBef>
              </a:pPr>
              <a:t>22</a:t>
            </a:fld>
            <a:endParaRPr lang="en-US" altLang="en-US" sz="1000" smtClean="0">
              <a:latin typeface="Times New Roman"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r>
              <a:rPr lang="en-US" altLang="en-US" b="0" i="0" u="sng" strike="noStrike" smtClean="0"/>
              <a:t>Derrames o Fugas</a:t>
            </a:r>
          </a:p>
          <a:p>
            <a:r>
              <a:rPr lang="en-US" altLang="en-US" b="0" i="0" strike="noStrike" smtClean="0"/>
              <a:t>Primero, elimine todas las fuentes de ignición, luego</a:t>
            </a:r>
          </a:p>
          <a:p>
            <a:pPr>
              <a:buFontTx/>
              <a:buChar char="-"/>
            </a:pPr>
            <a:r>
              <a:rPr lang="en-US" altLang="en-US" b="0" i="0" strike="noStrike" smtClean="0"/>
              <a:t> Detenga la fuga, si es posible</a:t>
            </a:r>
          </a:p>
          <a:p>
            <a:pPr>
              <a:buFontTx/>
              <a:buChar char="-"/>
            </a:pPr>
            <a:r>
              <a:rPr lang="en-US" altLang="en-US" b="0" i="0" strike="noStrike" smtClean="0"/>
              <a:t> Contenga el material</a:t>
            </a:r>
          </a:p>
          <a:p>
            <a:pPr>
              <a:buFontTx/>
              <a:buChar char="-"/>
            </a:pPr>
            <a:r>
              <a:rPr lang="en-US" altLang="en-US" b="0" i="0" strike="noStrike" smtClean="0"/>
              <a:t> Aísle el área</a:t>
            </a:r>
          </a:p>
          <a:p>
            <a:pPr>
              <a:buFontTx/>
              <a:buChar char="-"/>
            </a:pPr>
            <a:r>
              <a:rPr lang="en-US" altLang="en-US" b="0" i="0" strike="noStrike" smtClean="0"/>
              <a:t> Evite el contacto directo con el material</a:t>
            </a:r>
          </a:p>
          <a:p>
            <a:pPr>
              <a:buFontTx/>
              <a:buChar char="-"/>
            </a:pPr>
            <a:r>
              <a:rPr lang="en-US" altLang="en-US" b="0" i="0" strike="noStrike" smtClean="0"/>
              <a:t> Use los procedimientos adecuados de control de fuego</a:t>
            </a:r>
            <a:br>
              <a:rPr lang="en-US" altLang="en-US" smtClean="0"/>
            </a:br>
            <a:r>
              <a:rPr lang="en-US" altLang="en-US" smtClean="0"/>
              <a:t/>
            </a:r>
            <a:br>
              <a:rPr lang="en-US" altLang="en-US" smtClean="0"/>
            </a:br>
            <a:endParaRPr lang="en-U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5"/>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charset="0"/>
              </a:defRPr>
            </a:lvl1pPr>
            <a:lvl2pPr marL="742950" indent="-285750" defTabSz="911225">
              <a:spcBef>
                <a:spcPct val="30000"/>
              </a:spcBef>
              <a:defRPr sz="1200">
                <a:solidFill>
                  <a:schemeClr val="tx1"/>
                </a:solidFill>
                <a:latin typeface="Arial" charset="0"/>
              </a:defRPr>
            </a:lvl2pPr>
            <a:lvl3pPr marL="1143000" indent="-228600" defTabSz="911225">
              <a:spcBef>
                <a:spcPct val="30000"/>
              </a:spcBef>
              <a:defRPr sz="1200">
                <a:solidFill>
                  <a:schemeClr val="tx1"/>
                </a:solidFill>
                <a:latin typeface="Arial" charset="0"/>
              </a:defRPr>
            </a:lvl3pPr>
            <a:lvl4pPr marL="1600200" indent="-228600" defTabSz="911225">
              <a:spcBef>
                <a:spcPct val="30000"/>
              </a:spcBef>
              <a:defRPr sz="1200">
                <a:solidFill>
                  <a:schemeClr val="tx1"/>
                </a:solidFill>
                <a:latin typeface="Arial" charset="0"/>
              </a:defRPr>
            </a:lvl4pPr>
            <a:lvl5pPr marL="2057400" indent="-228600" defTabSz="911225">
              <a:spcBef>
                <a:spcPct val="30000"/>
              </a:spcBef>
              <a:defRPr sz="1200">
                <a:solidFill>
                  <a:schemeClr val="tx1"/>
                </a:solidFill>
                <a:latin typeface="Arial" charset="0"/>
              </a:defRPr>
            </a:lvl5pPr>
            <a:lvl6pPr marL="2514600" indent="-228600" defTabSz="911225" eaLnBrk="0" fontAlgn="base" hangingPunct="0">
              <a:spcBef>
                <a:spcPct val="30000"/>
              </a:spcBef>
              <a:spcAft>
                <a:spcPct val="0"/>
              </a:spcAft>
              <a:defRPr sz="1200">
                <a:solidFill>
                  <a:schemeClr val="tx1"/>
                </a:solidFill>
                <a:latin typeface="Arial" charset="0"/>
              </a:defRPr>
            </a:lvl6pPr>
            <a:lvl7pPr marL="2971800" indent="-228600" defTabSz="911225" eaLnBrk="0" fontAlgn="base" hangingPunct="0">
              <a:spcBef>
                <a:spcPct val="30000"/>
              </a:spcBef>
              <a:spcAft>
                <a:spcPct val="0"/>
              </a:spcAft>
              <a:defRPr sz="1200">
                <a:solidFill>
                  <a:schemeClr val="tx1"/>
                </a:solidFill>
                <a:latin typeface="Arial" charset="0"/>
              </a:defRPr>
            </a:lvl7pPr>
            <a:lvl8pPr marL="3429000" indent="-228600" defTabSz="911225" eaLnBrk="0" fontAlgn="base" hangingPunct="0">
              <a:spcBef>
                <a:spcPct val="30000"/>
              </a:spcBef>
              <a:spcAft>
                <a:spcPct val="0"/>
              </a:spcAft>
              <a:defRPr sz="1200">
                <a:solidFill>
                  <a:schemeClr val="tx1"/>
                </a:solidFill>
                <a:latin typeface="Arial" charset="0"/>
              </a:defRPr>
            </a:lvl8pPr>
            <a:lvl9pPr marL="3886200" indent="-228600" defTabSz="911225" eaLnBrk="0" fontAlgn="base" hangingPunct="0">
              <a:spcBef>
                <a:spcPct val="30000"/>
              </a:spcBef>
              <a:spcAft>
                <a:spcPct val="0"/>
              </a:spcAft>
              <a:defRPr sz="1200">
                <a:solidFill>
                  <a:schemeClr val="tx1"/>
                </a:solidFill>
                <a:latin typeface="Arial" charset="0"/>
              </a:defRPr>
            </a:lvl9pPr>
          </a:lstStyle>
          <a:p>
            <a:pPr>
              <a:spcBef>
                <a:spcPct val="0"/>
              </a:spcBef>
            </a:pPr>
            <a:fld id="{7C6AFBE4-65CC-4155-B751-70A184670D66}" type="slidenum">
              <a:rPr lang="en-US" altLang="en-US" sz="1000" smtClean="0">
                <a:latin typeface="Times New Roman" charset="0"/>
              </a:rPr>
              <a:pPr>
                <a:spcBef>
                  <a:spcPct val="0"/>
                </a:spcBef>
              </a:pPr>
              <a:t>23</a:t>
            </a:fld>
            <a:endParaRPr lang="en-US" altLang="en-US" sz="1000" smtClean="0">
              <a:latin typeface="Times New Roman" charset="0"/>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p:spPr>
        <p:txBody>
          <a:bodyPr/>
          <a:lstStyle/>
          <a:p>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Slide Number Placeholder 5"/>
          <p:cNvSpPr>
            <a:spLocks noGrp="1"/>
          </p:cNvSpPr>
          <p:nvPr>
            <p:ph type="sldNum" sz="quarter" idx="10"/>
          </p:nvPr>
        </p:nvSpPr>
        <p:spPr>
          <a:ln/>
        </p:spPr>
        <p:txBody>
          <a:bodyPr/>
          <a:lstStyle>
            <a:lvl1pPr>
              <a:defRPr/>
            </a:lvl1pPr>
          </a:lstStyle>
          <a:p>
            <a:pPr>
              <a:defRPr/>
            </a:pPr>
            <a:fld id="{713ADAF0-2575-4A7C-938C-FC070C70FFF4}" type="slidenum">
              <a:rPr lang="en-US" altLang="en-US"/>
              <a:pPr>
                <a:defRPr/>
              </a:pPr>
              <a:t>‹#›</a:t>
            </a:fld>
            <a:endParaRPr lang="en-US" altLang="en-US">
              <a:solidFill>
                <a:schemeClr val="tx1"/>
              </a:solidFill>
              <a:latin typeface="Times New Roman" charset="0"/>
            </a:endParaRPr>
          </a:p>
        </p:txBody>
      </p:sp>
    </p:spTree>
    <p:extLst>
      <p:ext uri="{BB962C8B-B14F-4D97-AF65-F5344CB8AC3E}">
        <p14:creationId xmlns:p14="http://schemas.microsoft.com/office/powerpoint/2010/main" val="3924536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Footer Placeholder 4"/>
          <p:cNvSpPr txBox="1">
            <a:spLocks/>
          </p:cNvSpPr>
          <p:nvPr userDrawn="1"/>
        </p:nvSpPr>
        <p:spPr>
          <a:xfrm>
            <a:off x="381000" y="6362700"/>
            <a:ext cx="3048000" cy="365125"/>
          </a:xfrm>
          <a:prstGeom prst="rect">
            <a:avLst/>
          </a:prstGeom>
        </p:spPr>
        <p:txBody>
          <a:bodyPr/>
          <a:lstStyle>
            <a:defPPr>
              <a:defRPr lang="en-US"/>
            </a:defPPr>
            <a:lvl1pPr algn="l" rtl="0" eaLnBrk="0" fontAlgn="base" hangingPunct="0">
              <a:spcBef>
                <a:spcPct val="0"/>
              </a:spcBef>
              <a:spcAft>
                <a:spcPct val="0"/>
              </a:spcAft>
              <a:defRPr sz="1400" b="1" kern="1200">
                <a:solidFill>
                  <a:schemeClr val="tx1"/>
                </a:solidFill>
                <a:latin typeface="+mn-lt"/>
                <a:ea typeface="+mn-ea"/>
                <a:cs typeface="+mn-cs"/>
              </a:defRPr>
            </a:lvl1pPr>
            <a:lvl2pPr marL="457200" algn="l" rtl="0" eaLnBrk="0" fontAlgn="base" hangingPunct="0">
              <a:spcBef>
                <a:spcPct val="0"/>
              </a:spcBef>
              <a:spcAft>
                <a:spcPct val="0"/>
              </a:spcAft>
              <a:defRPr sz="2400" kern="1200">
                <a:solidFill>
                  <a:srgbClr val="FFFFFF"/>
                </a:solidFill>
                <a:latin typeface="Arial" charset="0"/>
                <a:ea typeface="+mn-ea"/>
                <a:cs typeface="+mn-cs"/>
              </a:defRPr>
            </a:lvl2pPr>
            <a:lvl3pPr marL="914400" algn="l" rtl="0" eaLnBrk="0" fontAlgn="base" hangingPunct="0">
              <a:spcBef>
                <a:spcPct val="0"/>
              </a:spcBef>
              <a:spcAft>
                <a:spcPct val="0"/>
              </a:spcAft>
              <a:defRPr sz="2400" kern="1200">
                <a:solidFill>
                  <a:srgbClr val="FFFFFF"/>
                </a:solidFill>
                <a:latin typeface="Arial" charset="0"/>
                <a:ea typeface="+mn-ea"/>
                <a:cs typeface="+mn-cs"/>
              </a:defRPr>
            </a:lvl3pPr>
            <a:lvl4pPr marL="1371600" algn="l" rtl="0" eaLnBrk="0" fontAlgn="base" hangingPunct="0">
              <a:spcBef>
                <a:spcPct val="0"/>
              </a:spcBef>
              <a:spcAft>
                <a:spcPct val="0"/>
              </a:spcAft>
              <a:defRPr sz="2400" kern="1200">
                <a:solidFill>
                  <a:srgbClr val="FFFFFF"/>
                </a:solidFill>
                <a:latin typeface="Arial" charset="0"/>
                <a:ea typeface="+mn-ea"/>
                <a:cs typeface="+mn-cs"/>
              </a:defRPr>
            </a:lvl4pPr>
            <a:lvl5pPr marL="1828800" algn="l" rtl="0" eaLnBrk="0" fontAlgn="base" hangingPunct="0">
              <a:spcBef>
                <a:spcPct val="0"/>
              </a:spcBef>
              <a:spcAft>
                <a:spcPct val="0"/>
              </a:spcAft>
              <a:defRPr sz="2400" kern="1200">
                <a:solidFill>
                  <a:srgbClr val="FFFFFF"/>
                </a:solidFill>
                <a:latin typeface="Arial" charset="0"/>
                <a:ea typeface="+mn-ea"/>
                <a:cs typeface="+mn-cs"/>
              </a:defRPr>
            </a:lvl5pPr>
            <a:lvl6pPr marL="2286000" algn="l" defTabSz="914400" rtl="0" eaLnBrk="1" latinLnBrk="0" hangingPunct="1">
              <a:defRPr sz="2400" kern="1200">
                <a:solidFill>
                  <a:srgbClr val="FFFFFF"/>
                </a:solidFill>
                <a:latin typeface="Arial" charset="0"/>
                <a:ea typeface="+mn-ea"/>
                <a:cs typeface="+mn-cs"/>
              </a:defRPr>
            </a:lvl6pPr>
            <a:lvl7pPr marL="2743200" algn="l" defTabSz="914400" rtl="0" eaLnBrk="1" latinLnBrk="0" hangingPunct="1">
              <a:defRPr sz="2400" kern="1200">
                <a:solidFill>
                  <a:srgbClr val="FFFFFF"/>
                </a:solidFill>
                <a:latin typeface="Arial" charset="0"/>
                <a:ea typeface="+mn-ea"/>
                <a:cs typeface="+mn-cs"/>
              </a:defRPr>
            </a:lvl7pPr>
            <a:lvl8pPr marL="3200400" algn="l" defTabSz="914400" rtl="0" eaLnBrk="1" latinLnBrk="0" hangingPunct="1">
              <a:defRPr sz="2400" kern="1200">
                <a:solidFill>
                  <a:srgbClr val="FFFFFF"/>
                </a:solidFill>
                <a:latin typeface="Arial" charset="0"/>
                <a:ea typeface="+mn-ea"/>
                <a:cs typeface="+mn-cs"/>
              </a:defRPr>
            </a:lvl8pPr>
            <a:lvl9pPr marL="3657600" algn="l" defTabSz="914400" rtl="0" eaLnBrk="1" latinLnBrk="0" hangingPunct="1">
              <a:defRPr sz="2400" kern="1200">
                <a:solidFill>
                  <a:srgbClr val="FFFFFF"/>
                </a:solidFill>
                <a:latin typeface="Arial" charset="0"/>
                <a:ea typeface="+mn-ea"/>
                <a:cs typeface="+mn-cs"/>
              </a:defRPr>
            </a:lvl9pPr>
          </a:lstStyle>
          <a:p>
            <a:pPr>
              <a:defRPr/>
            </a:pPr>
            <a:r>
              <a:rPr lang="en-US" altLang="en-US" dirty="0" smtClean="0"/>
              <a:t>Directorate of Training and Education</a:t>
            </a:r>
            <a:endParaRPr lang="en-US" altLang="en-US" dirty="0"/>
          </a:p>
        </p:txBody>
      </p:sp>
      <p:sp>
        <p:nvSpPr>
          <p:cNvPr id="2" name="Title 1"/>
          <p:cNvSpPr>
            <a:spLocks noGrp="1"/>
          </p:cNvSpPr>
          <p:nvPr>
            <p:ph type="title"/>
          </p:nvPr>
        </p:nvSpPr>
        <p:spPr>
          <a:xfrm>
            <a:off x="457200" y="274638"/>
            <a:ext cx="7620000" cy="868362"/>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85800" y="1600200"/>
            <a:ext cx="7391400" cy="438490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665C7300-621D-457A-936F-A2CD2969515C}" type="slidenum">
              <a:rPr lang="en-US" altLang="en-US"/>
              <a:pPr>
                <a:defRPr/>
              </a:pPr>
              <a:t>‹#›</a:t>
            </a:fld>
            <a:endParaRPr lang="en-US" altLang="en-US">
              <a:solidFill>
                <a:schemeClr val="tx1"/>
              </a:solidFill>
              <a:latin typeface="Times New Roman" charset="0"/>
            </a:endParaRPr>
          </a:p>
        </p:txBody>
      </p:sp>
    </p:spTree>
    <p:extLst>
      <p:ext uri="{BB962C8B-B14F-4D97-AF65-F5344CB8AC3E}">
        <p14:creationId xmlns:p14="http://schemas.microsoft.com/office/powerpoint/2010/main" val="1365545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rot="16200000">
            <a:off x="7551738" y="1646237"/>
            <a:ext cx="2438400" cy="365125"/>
          </a:xfrm>
          <a:prstGeom prst="rect">
            <a:avLst/>
          </a:prstGeom>
        </p:spPr>
        <p:txBody>
          <a:bodyPr/>
          <a:lstStyle>
            <a:lvl1pPr>
              <a:defRPr/>
            </a:lvl1pPr>
          </a:lstStyle>
          <a:p>
            <a:pPr>
              <a:defRPr/>
            </a:pPr>
            <a:endParaRPr lang="en-US" altLang="en-US"/>
          </a:p>
        </p:txBody>
      </p:sp>
      <p:sp>
        <p:nvSpPr>
          <p:cNvPr id="6" name="Footer Placeholder 5"/>
          <p:cNvSpPr>
            <a:spLocks noGrp="1"/>
          </p:cNvSpPr>
          <p:nvPr>
            <p:ph type="ftr" sz="quarter" idx="11"/>
          </p:nvPr>
        </p:nvSpPr>
        <p:spPr>
          <a:xfrm rot="16200000">
            <a:off x="7587456" y="4048919"/>
            <a:ext cx="2366963" cy="365125"/>
          </a:xfrm>
          <a:prstGeom prst="rect">
            <a:avLst/>
          </a:prstGeom>
        </p:spPr>
        <p:txBody>
          <a:bodyPr/>
          <a:lstStyle>
            <a:lvl1pPr>
              <a:defRPr/>
            </a:lvl1pPr>
          </a:lstStyle>
          <a:p>
            <a:pPr>
              <a:defRPr/>
            </a:pPr>
            <a:r>
              <a:rPr lang="en-US" altLang="en-US"/>
              <a:t>OSHA Office of Training and Education</a:t>
            </a:r>
            <a:endParaRPr lang="en-US" altLang="en-US">
              <a:latin typeface="Times New Roman" charset="0"/>
            </a:endParaRPr>
          </a:p>
        </p:txBody>
      </p:sp>
      <p:sp>
        <p:nvSpPr>
          <p:cNvPr id="7" name="Slide Number Placeholder 6"/>
          <p:cNvSpPr>
            <a:spLocks noGrp="1"/>
          </p:cNvSpPr>
          <p:nvPr>
            <p:ph type="sldNum" sz="quarter" idx="12"/>
          </p:nvPr>
        </p:nvSpPr>
        <p:spPr/>
        <p:txBody>
          <a:bodyPr/>
          <a:lstStyle>
            <a:lvl1pPr>
              <a:defRPr/>
            </a:lvl1pPr>
          </a:lstStyle>
          <a:p>
            <a:pPr>
              <a:defRPr/>
            </a:pPr>
            <a:fld id="{05DE8D0B-65FE-43BE-9A4F-BC8422B84438}" type="slidenum">
              <a:rPr lang="en-US" altLang="en-US"/>
              <a:pPr>
                <a:defRPr/>
              </a:pPr>
              <a:t>‹#›</a:t>
            </a:fld>
            <a:endParaRPr lang="en-US" altLang="en-US">
              <a:solidFill>
                <a:schemeClr val="tx1"/>
              </a:solidFill>
              <a:latin typeface="Times New Roman" charset="0"/>
            </a:endParaRPr>
          </a:p>
        </p:txBody>
      </p:sp>
    </p:spTree>
    <p:extLst>
      <p:ext uri="{BB962C8B-B14F-4D97-AF65-F5344CB8AC3E}">
        <p14:creationId xmlns:p14="http://schemas.microsoft.com/office/powerpoint/2010/main" val="2347377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rot="16200000">
            <a:off x="7551738" y="1646237"/>
            <a:ext cx="2438400" cy="365125"/>
          </a:xfrm>
          <a:prstGeom prst="rect">
            <a:avLst/>
          </a:prstGeom>
        </p:spPr>
        <p:txBody>
          <a:bodyPr/>
          <a:lstStyle>
            <a:lvl1pPr>
              <a:defRPr/>
            </a:lvl1pPr>
          </a:lstStyle>
          <a:p>
            <a:pPr>
              <a:defRPr/>
            </a:pPr>
            <a:endParaRPr lang="en-US" altLang="en-US"/>
          </a:p>
        </p:txBody>
      </p:sp>
      <p:sp>
        <p:nvSpPr>
          <p:cNvPr id="8" name="Footer Placeholder 7"/>
          <p:cNvSpPr>
            <a:spLocks noGrp="1"/>
          </p:cNvSpPr>
          <p:nvPr>
            <p:ph type="ftr" sz="quarter" idx="11"/>
          </p:nvPr>
        </p:nvSpPr>
        <p:spPr>
          <a:xfrm rot="16200000">
            <a:off x="7587456" y="4048919"/>
            <a:ext cx="2366963" cy="365125"/>
          </a:xfrm>
          <a:prstGeom prst="rect">
            <a:avLst/>
          </a:prstGeom>
        </p:spPr>
        <p:txBody>
          <a:bodyPr/>
          <a:lstStyle>
            <a:lvl1pPr>
              <a:defRPr/>
            </a:lvl1pPr>
          </a:lstStyle>
          <a:p>
            <a:pPr>
              <a:defRPr/>
            </a:pPr>
            <a:r>
              <a:rPr lang="en-US" altLang="en-US"/>
              <a:t>OSHA Office of Training and Education</a:t>
            </a:r>
            <a:endParaRPr lang="en-US" altLang="en-US">
              <a:latin typeface="Times New Roman" charset="0"/>
            </a:endParaRPr>
          </a:p>
        </p:txBody>
      </p:sp>
      <p:sp>
        <p:nvSpPr>
          <p:cNvPr id="9" name="Slide Number Placeholder 8"/>
          <p:cNvSpPr>
            <a:spLocks noGrp="1"/>
          </p:cNvSpPr>
          <p:nvPr>
            <p:ph type="sldNum" sz="quarter" idx="12"/>
          </p:nvPr>
        </p:nvSpPr>
        <p:spPr/>
        <p:txBody>
          <a:bodyPr/>
          <a:lstStyle>
            <a:lvl1pPr>
              <a:defRPr/>
            </a:lvl1pPr>
          </a:lstStyle>
          <a:p>
            <a:pPr>
              <a:defRPr/>
            </a:pPr>
            <a:fld id="{E0E7BA74-AFF8-411F-BDFF-1CA49CD98908}" type="slidenum">
              <a:rPr lang="en-US" altLang="en-US"/>
              <a:pPr>
                <a:defRPr/>
              </a:pPr>
              <a:t>‹#›</a:t>
            </a:fld>
            <a:endParaRPr lang="en-US" altLang="en-US">
              <a:solidFill>
                <a:schemeClr val="tx1"/>
              </a:solidFill>
              <a:latin typeface="Times New Roman" charset="0"/>
            </a:endParaRPr>
          </a:p>
        </p:txBody>
      </p:sp>
    </p:spTree>
    <p:extLst>
      <p:ext uri="{BB962C8B-B14F-4D97-AF65-F5344CB8AC3E}">
        <p14:creationId xmlns:p14="http://schemas.microsoft.com/office/powerpoint/2010/main" val="4194607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7200" y="5984875"/>
            <a:ext cx="12954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4"/>
          <p:cNvSpPr txBox="1">
            <a:spLocks/>
          </p:cNvSpPr>
          <p:nvPr userDrawn="1"/>
        </p:nvSpPr>
        <p:spPr>
          <a:xfrm>
            <a:off x="381000" y="6362700"/>
            <a:ext cx="3048000" cy="365125"/>
          </a:xfrm>
          <a:prstGeom prst="rect">
            <a:avLst/>
          </a:prstGeom>
        </p:spPr>
        <p:txBody>
          <a:bodyPr/>
          <a:lstStyle>
            <a:defPPr>
              <a:defRPr lang="en-US"/>
            </a:defPPr>
            <a:lvl1pPr algn="l" rtl="0" eaLnBrk="0" fontAlgn="base" hangingPunct="0">
              <a:spcBef>
                <a:spcPct val="0"/>
              </a:spcBef>
              <a:spcAft>
                <a:spcPct val="0"/>
              </a:spcAft>
              <a:defRPr sz="1400" b="1" kern="1200">
                <a:solidFill>
                  <a:schemeClr val="tx1"/>
                </a:solidFill>
                <a:latin typeface="+mn-lt"/>
                <a:ea typeface="+mn-ea"/>
                <a:cs typeface="+mn-cs"/>
              </a:defRPr>
            </a:lvl1pPr>
            <a:lvl2pPr marL="457200" algn="l" rtl="0" eaLnBrk="0" fontAlgn="base" hangingPunct="0">
              <a:spcBef>
                <a:spcPct val="0"/>
              </a:spcBef>
              <a:spcAft>
                <a:spcPct val="0"/>
              </a:spcAft>
              <a:defRPr sz="2400" kern="1200">
                <a:solidFill>
                  <a:srgbClr val="FFFFFF"/>
                </a:solidFill>
                <a:latin typeface="Arial" charset="0"/>
                <a:ea typeface="+mn-ea"/>
                <a:cs typeface="+mn-cs"/>
              </a:defRPr>
            </a:lvl2pPr>
            <a:lvl3pPr marL="914400" algn="l" rtl="0" eaLnBrk="0" fontAlgn="base" hangingPunct="0">
              <a:spcBef>
                <a:spcPct val="0"/>
              </a:spcBef>
              <a:spcAft>
                <a:spcPct val="0"/>
              </a:spcAft>
              <a:defRPr sz="2400" kern="1200">
                <a:solidFill>
                  <a:srgbClr val="FFFFFF"/>
                </a:solidFill>
                <a:latin typeface="Arial" charset="0"/>
                <a:ea typeface="+mn-ea"/>
                <a:cs typeface="+mn-cs"/>
              </a:defRPr>
            </a:lvl3pPr>
            <a:lvl4pPr marL="1371600" algn="l" rtl="0" eaLnBrk="0" fontAlgn="base" hangingPunct="0">
              <a:spcBef>
                <a:spcPct val="0"/>
              </a:spcBef>
              <a:spcAft>
                <a:spcPct val="0"/>
              </a:spcAft>
              <a:defRPr sz="2400" kern="1200">
                <a:solidFill>
                  <a:srgbClr val="FFFFFF"/>
                </a:solidFill>
                <a:latin typeface="Arial" charset="0"/>
                <a:ea typeface="+mn-ea"/>
                <a:cs typeface="+mn-cs"/>
              </a:defRPr>
            </a:lvl4pPr>
            <a:lvl5pPr marL="1828800" algn="l" rtl="0" eaLnBrk="0" fontAlgn="base" hangingPunct="0">
              <a:spcBef>
                <a:spcPct val="0"/>
              </a:spcBef>
              <a:spcAft>
                <a:spcPct val="0"/>
              </a:spcAft>
              <a:defRPr sz="2400" kern="1200">
                <a:solidFill>
                  <a:srgbClr val="FFFFFF"/>
                </a:solidFill>
                <a:latin typeface="Arial" charset="0"/>
                <a:ea typeface="+mn-ea"/>
                <a:cs typeface="+mn-cs"/>
              </a:defRPr>
            </a:lvl5pPr>
            <a:lvl6pPr marL="2286000" algn="l" defTabSz="914400" rtl="0" eaLnBrk="1" latinLnBrk="0" hangingPunct="1">
              <a:defRPr sz="2400" kern="1200">
                <a:solidFill>
                  <a:srgbClr val="FFFFFF"/>
                </a:solidFill>
                <a:latin typeface="Arial" charset="0"/>
                <a:ea typeface="+mn-ea"/>
                <a:cs typeface="+mn-cs"/>
              </a:defRPr>
            </a:lvl6pPr>
            <a:lvl7pPr marL="2743200" algn="l" defTabSz="914400" rtl="0" eaLnBrk="1" latinLnBrk="0" hangingPunct="1">
              <a:defRPr sz="2400" kern="1200">
                <a:solidFill>
                  <a:srgbClr val="FFFFFF"/>
                </a:solidFill>
                <a:latin typeface="Arial" charset="0"/>
                <a:ea typeface="+mn-ea"/>
                <a:cs typeface="+mn-cs"/>
              </a:defRPr>
            </a:lvl7pPr>
            <a:lvl8pPr marL="3200400" algn="l" defTabSz="914400" rtl="0" eaLnBrk="1" latinLnBrk="0" hangingPunct="1">
              <a:defRPr sz="2400" kern="1200">
                <a:solidFill>
                  <a:srgbClr val="FFFFFF"/>
                </a:solidFill>
                <a:latin typeface="Arial" charset="0"/>
                <a:ea typeface="+mn-ea"/>
                <a:cs typeface="+mn-cs"/>
              </a:defRPr>
            </a:lvl8pPr>
            <a:lvl9pPr marL="3657600" algn="l" defTabSz="914400" rtl="0" eaLnBrk="1" latinLnBrk="0" hangingPunct="1">
              <a:defRPr sz="2400" kern="1200">
                <a:solidFill>
                  <a:srgbClr val="FFFFFF"/>
                </a:solidFill>
                <a:latin typeface="Arial" charset="0"/>
                <a:ea typeface="+mn-ea"/>
                <a:cs typeface="+mn-cs"/>
              </a:defRPr>
            </a:lvl9pPr>
          </a:lstStyle>
          <a:p>
            <a:pPr>
              <a:defRPr/>
            </a:pPr>
            <a:r>
              <a:rPr lang="en-US" altLang="en-US" dirty="0" smtClean="0"/>
              <a:t>Directorate of Training and Education</a:t>
            </a:r>
            <a:endParaRPr lang="en-US" altLang="en-US" dirty="0"/>
          </a:p>
        </p:txBody>
      </p:sp>
      <p:sp>
        <p:nvSpPr>
          <p:cNvPr id="2" name="Title 1"/>
          <p:cNvSpPr>
            <a:spLocks noGrp="1"/>
          </p:cNvSpPr>
          <p:nvPr>
            <p:ph type="title"/>
          </p:nvPr>
        </p:nvSpPr>
        <p:spPr/>
        <p:txBody>
          <a:bodyPr/>
          <a:lstStyle>
            <a:lvl1pPr>
              <a:defRPr sz="4400"/>
            </a:lvl1pPr>
          </a:lstStyle>
          <a:p>
            <a:r>
              <a:rPr lang="en-US" dirty="0" smtClean="0"/>
              <a:t>Click to edit Master title style</a:t>
            </a:r>
            <a:endParaRPr lang="en-US" dirty="0"/>
          </a:p>
        </p:txBody>
      </p:sp>
      <p:sp>
        <p:nvSpPr>
          <p:cNvPr id="5" name="Slide Number Placeholder 4"/>
          <p:cNvSpPr>
            <a:spLocks noGrp="1"/>
          </p:cNvSpPr>
          <p:nvPr>
            <p:ph type="sldNum" sz="quarter" idx="10"/>
          </p:nvPr>
        </p:nvSpPr>
        <p:spPr/>
        <p:txBody>
          <a:bodyPr/>
          <a:lstStyle>
            <a:lvl1pPr>
              <a:defRPr/>
            </a:lvl1pPr>
          </a:lstStyle>
          <a:p>
            <a:pPr>
              <a:defRPr/>
            </a:pPr>
            <a:fld id="{B5DE55C8-29C9-48D3-8F2F-1084A4503964}" type="slidenum">
              <a:rPr lang="en-US" altLang="en-US"/>
              <a:pPr>
                <a:defRPr/>
              </a:pPr>
              <a:t>‹#›</a:t>
            </a:fld>
            <a:endParaRPr lang="en-US" altLang="en-US">
              <a:solidFill>
                <a:schemeClr val="tx1"/>
              </a:solidFill>
              <a:latin typeface="Times New Roman" charset="0"/>
            </a:endParaRPr>
          </a:p>
        </p:txBody>
      </p:sp>
    </p:spTree>
    <p:extLst>
      <p:ext uri="{BB962C8B-B14F-4D97-AF65-F5344CB8AC3E}">
        <p14:creationId xmlns:p14="http://schemas.microsoft.com/office/powerpoint/2010/main" val="1087845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7200" y="5984875"/>
            <a:ext cx="12954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63996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8"/>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868362"/>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1027" name="Text Placeholder 2"/>
          <p:cNvSpPr>
            <a:spLocks noGrp="1"/>
          </p:cNvSpPr>
          <p:nvPr>
            <p:ph type="body" idx="1"/>
          </p:nvPr>
        </p:nvSpPr>
        <p:spPr bwMode="auto">
          <a:xfrm>
            <a:off x="685800" y="1600200"/>
            <a:ext cx="7391400" cy="43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7" name="Rectangle 6"/>
          <p:cNvSpPr/>
          <p:nvPr userDrawn="1"/>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Slide Number Placeholder 5"/>
          <p:cNvSpPr>
            <a:spLocks noGrp="1"/>
          </p:cNvSpPr>
          <p:nvPr>
            <p:ph type="sldNum" sz="quarter" idx="4"/>
          </p:nvPr>
        </p:nvSpPr>
        <p:spPr>
          <a:xfrm>
            <a:off x="8531225" y="5648325"/>
            <a:ext cx="549275" cy="396875"/>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pPr>
              <a:defRPr/>
            </a:pPr>
            <a:fld id="{666F49E7-0958-49E8-9CF8-A930B3EBE388}" type="slidenum">
              <a:rPr lang="en-US" altLang="en-US"/>
              <a:pPr>
                <a:defRPr/>
              </a:pPr>
              <a:t>‹#›</a:t>
            </a:fld>
            <a:endParaRPr lang="en-US" altLang="en-US">
              <a:solidFill>
                <a:schemeClr val="tx1"/>
              </a:solidFill>
              <a:latin typeface="Times New Roman" charset="0"/>
            </a:endParaRPr>
          </a:p>
        </p:txBody>
      </p:sp>
      <p:pic>
        <p:nvPicPr>
          <p:cNvPr id="1031" name="Picture 8"/>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457200" y="5984875"/>
            <a:ext cx="12954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4"/>
          <p:cNvSpPr txBox="1">
            <a:spLocks/>
          </p:cNvSpPr>
          <p:nvPr userDrawn="1"/>
        </p:nvSpPr>
        <p:spPr>
          <a:xfrm>
            <a:off x="381000" y="6362700"/>
            <a:ext cx="3048000" cy="365125"/>
          </a:xfrm>
          <a:prstGeom prst="rect">
            <a:avLst/>
          </a:prstGeom>
        </p:spPr>
        <p:txBody>
          <a:bodyPr/>
          <a:lstStyle>
            <a:defPPr>
              <a:defRPr lang="en-US"/>
            </a:defPPr>
            <a:lvl1pPr algn="l" rtl="0" eaLnBrk="0" fontAlgn="base" hangingPunct="0">
              <a:spcBef>
                <a:spcPct val="0"/>
              </a:spcBef>
              <a:spcAft>
                <a:spcPct val="0"/>
              </a:spcAft>
              <a:defRPr sz="1400" b="1" kern="1200">
                <a:solidFill>
                  <a:schemeClr val="tx1"/>
                </a:solidFill>
                <a:latin typeface="+mn-lt"/>
                <a:ea typeface="+mn-ea"/>
                <a:cs typeface="+mn-cs"/>
              </a:defRPr>
            </a:lvl1pPr>
            <a:lvl2pPr marL="457200" algn="l" rtl="0" eaLnBrk="0" fontAlgn="base" hangingPunct="0">
              <a:spcBef>
                <a:spcPct val="0"/>
              </a:spcBef>
              <a:spcAft>
                <a:spcPct val="0"/>
              </a:spcAft>
              <a:defRPr sz="2400" kern="1200">
                <a:solidFill>
                  <a:srgbClr val="FFFFFF"/>
                </a:solidFill>
                <a:latin typeface="Arial" charset="0"/>
                <a:ea typeface="+mn-ea"/>
                <a:cs typeface="+mn-cs"/>
              </a:defRPr>
            </a:lvl2pPr>
            <a:lvl3pPr marL="914400" algn="l" rtl="0" eaLnBrk="0" fontAlgn="base" hangingPunct="0">
              <a:spcBef>
                <a:spcPct val="0"/>
              </a:spcBef>
              <a:spcAft>
                <a:spcPct val="0"/>
              </a:spcAft>
              <a:defRPr sz="2400" kern="1200">
                <a:solidFill>
                  <a:srgbClr val="FFFFFF"/>
                </a:solidFill>
                <a:latin typeface="Arial" charset="0"/>
                <a:ea typeface="+mn-ea"/>
                <a:cs typeface="+mn-cs"/>
              </a:defRPr>
            </a:lvl3pPr>
            <a:lvl4pPr marL="1371600" algn="l" rtl="0" eaLnBrk="0" fontAlgn="base" hangingPunct="0">
              <a:spcBef>
                <a:spcPct val="0"/>
              </a:spcBef>
              <a:spcAft>
                <a:spcPct val="0"/>
              </a:spcAft>
              <a:defRPr sz="2400" kern="1200">
                <a:solidFill>
                  <a:srgbClr val="FFFFFF"/>
                </a:solidFill>
                <a:latin typeface="Arial" charset="0"/>
                <a:ea typeface="+mn-ea"/>
                <a:cs typeface="+mn-cs"/>
              </a:defRPr>
            </a:lvl4pPr>
            <a:lvl5pPr marL="1828800" algn="l" rtl="0" eaLnBrk="0" fontAlgn="base" hangingPunct="0">
              <a:spcBef>
                <a:spcPct val="0"/>
              </a:spcBef>
              <a:spcAft>
                <a:spcPct val="0"/>
              </a:spcAft>
              <a:defRPr sz="2400" kern="1200">
                <a:solidFill>
                  <a:srgbClr val="FFFFFF"/>
                </a:solidFill>
                <a:latin typeface="Arial" charset="0"/>
                <a:ea typeface="+mn-ea"/>
                <a:cs typeface="+mn-cs"/>
              </a:defRPr>
            </a:lvl5pPr>
            <a:lvl6pPr marL="2286000" algn="l" defTabSz="914400" rtl="0" eaLnBrk="1" latinLnBrk="0" hangingPunct="1">
              <a:defRPr sz="2400" kern="1200">
                <a:solidFill>
                  <a:srgbClr val="FFFFFF"/>
                </a:solidFill>
                <a:latin typeface="Arial" charset="0"/>
                <a:ea typeface="+mn-ea"/>
                <a:cs typeface="+mn-cs"/>
              </a:defRPr>
            </a:lvl6pPr>
            <a:lvl7pPr marL="2743200" algn="l" defTabSz="914400" rtl="0" eaLnBrk="1" latinLnBrk="0" hangingPunct="1">
              <a:defRPr sz="2400" kern="1200">
                <a:solidFill>
                  <a:srgbClr val="FFFFFF"/>
                </a:solidFill>
                <a:latin typeface="Arial" charset="0"/>
                <a:ea typeface="+mn-ea"/>
                <a:cs typeface="+mn-cs"/>
              </a:defRPr>
            </a:lvl7pPr>
            <a:lvl8pPr marL="3200400" algn="l" defTabSz="914400" rtl="0" eaLnBrk="1" latinLnBrk="0" hangingPunct="1">
              <a:defRPr sz="2400" kern="1200">
                <a:solidFill>
                  <a:srgbClr val="FFFFFF"/>
                </a:solidFill>
                <a:latin typeface="Arial" charset="0"/>
                <a:ea typeface="+mn-ea"/>
                <a:cs typeface="+mn-cs"/>
              </a:defRPr>
            </a:lvl8pPr>
            <a:lvl9pPr marL="3657600" algn="l" defTabSz="914400" rtl="0" eaLnBrk="1" latinLnBrk="0" hangingPunct="1">
              <a:defRPr sz="2400" kern="1200">
                <a:solidFill>
                  <a:srgbClr val="FFFFFF"/>
                </a:solidFill>
                <a:latin typeface="Arial" charset="0"/>
                <a:ea typeface="+mn-ea"/>
                <a:cs typeface="+mn-cs"/>
              </a:defRPr>
            </a:lvl9pPr>
          </a:lstStyle>
          <a:p>
            <a:pPr>
              <a:defRPr/>
            </a:pPr>
            <a:r>
              <a:rPr lang="en-US" altLang="en-US" dirty="0" smtClean="0"/>
              <a:t>Directorate of Training and Education</a:t>
            </a:r>
            <a:endParaRPr lang="en-US" altLang="en-US" dirty="0"/>
          </a:p>
        </p:txBody>
      </p:sp>
    </p:spTree>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Lst>
  <p:timing>
    <p:tnLst>
      <p:par>
        <p:cTn id="1" dur="indefinite" restart="never" nodeType="tmRoot"/>
      </p:par>
    </p:tnLst>
  </p:timing>
  <p:hf hdr="0" dt="0"/>
  <p:txStyles>
    <p:titleStyle>
      <a:lvl1pPr algn="l" rtl="0" eaLnBrk="0" fontAlgn="base" hangingPunct="0">
        <a:spcBef>
          <a:spcPct val="0"/>
        </a:spcBef>
        <a:spcAft>
          <a:spcPct val="0"/>
        </a:spcAft>
        <a:defRPr sz="4400" kern="1200" spc="-1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mbria" pitchFamily="18" charset="0"/>
        </a:defRPr>
      </a:lvl2pPr>
      <a:lvl3pPr algn="l" rtl="0" eaLnBrk="0" fontAlgn="base" hangingPunct="0">
        <a:spcBef>
          <a:spcPct val="0"/>
        </a:spcBef>
        <a:spcAft>
          <a:spcPct val="0"/>
        </a:spcAft>
        <a:defRPr sz="4400">
          <a:solidFill>
            <a:schemeClr val="tx2"/>
          </a:solidFill>
          <a:latin typeface="Cambria" pitchFamily="18" charset="0"/>
        </a:defRPr>
      </a:lvl3pPr>
      <a:lvl4pPr algn="l" rtl="0" eaLnBrk="0" fontAlgn="base" hangingPunct="0">
        <a:spcBef>
          <a:spcPct val="0"/>
        </a:spcBef>
        <a:spcAft>
          <a:spcPct val="0"/>
        </a:spcAft>
        <a:defRPr sz="4400">
          <a:solidFill>
            <a:schemeClr val="tx2"/>
          </a:solidFill>
          <a:latin typeface="Cambria" pitchFamily="18" charset="0"/>
        </a:defRPr>
      </a:lvl4pPr>
      <a:lvl5pPr algn="l" rtl="0" eaLnBrk="0" fontAlgn="base" hangingPunct="0">
        <a:spcBef>
          <a:spcPct val="0"/>
        </a:spcBef>
        <a:spcAft>
          <a:spcPct val="0"/>
        </a:spcAft>
        <a:defRPr sz="4400">
          <a:solidFill>
            <a:schemeClr val="tx2"/>
          </a:solidFill>
          <a:latin typeface="Cambria" pitchFamily="18" charset="0"/>
        </a:defRPr>
      </a:lvl5pPr>
      <a:lvl6pPr marL="457200" algn="l" rtl="0" fontAlgn="base">
        <a:spcBef>
          <a:spcPct val="0"/>
        </a:spcBef>
        <a:spcAft>
          <a:spcPct val="0"/>
        </a:spcAft>
        <a:defRPr sz="4600">
          <a:solidFill>
            <a:schemeClr val="tx2"/>
          </a:solidFill>
          <a:latin typeface="Cambria" pitchFamily="18" charset="0"/>
        </a:defRPr>
      </a:lvl6pPr>
      <a:lvl7pPr marL="914400" algn="l" rtl="0" fontAlgn="base">
        <a:spcBef>
          <a:spcPct val="0"/>
        </a:spcBef>
        <a:spcAft>
          <a:spcPct val="0"/>
        </a:spcAft>
        <a:defRPr sz="4600">
          <a:solidFill>
            <a:schemeClr val="tx2"/>
          </a:solidFill>
          <a:latin typeface="Cambria" pitchFamily="18" charset="0"/>
        </a:defRPr>
      </a:lvl7pPr>
      <a:lvl8pPr marL="1371600" algn="l" rtl="0" fontAlgn="base">
        <a:spcBef>
          <a:spcPct val="0"/>
        </a:spcBef>
        <a:spcAft>
          <a:spcPct val="0"/>
        </a:spcAft>
        <a:defRPr sz="4600">
          <a:solidFill>
            <a:schemeClr val="tx2"/>
          </a:solidFill>
          <a:latin typeface="Cambria" pitchFamily="18" charset="0"/>
        </a:defRPr>
      </a:lvl8pPr>
      <a:lvl9pPr marL="1828800" algn="l" rtl="0" fontAlgn="base">
        <a:spcBef>
          <a:spcPct val="0"/>
        </a:spcBef>
        <a:spcAft>
          <a:spcPct val="0"/>
        </a:spcAft>
        <a:defRPr sz="4600">
          <a:solidFill>
            <a:schemeClr val="tx2"/>
          </a:solidFill>
          <a:latin typeface="Cambria" pitchFamily="18" charset="0"/>
        </a:defRPr>
      </a:lvl9pPr>
    </p:titleStyle>
    <p:bodyStyle>
      <a:lvl1pPr marL="342900" indent="-228600" algn="l" rtl="0" eaLnBrk="0" fontAlgn="base" hangingPunct="0">
        <a:spcBef>
          <a:spcPct val="20000"/>
        </a:spcBef>
        <a:spcAft>
          <a:spcPct val="0"/>
        </a:spcAft>
        <a:buClr>
          <a:schemeClr val="accent1"/>
        </a:buClr>
        <a:buFont typeface="Arial" charset="0"/>
        <a:buChar char="•"/>
        <a:defRPr sz="2200" kern="1200">
          <a:solidFill>
            <a:schemeClr val="tx1"/>
          </a:solidFill>
          <a:latin typeface="+mn-lt"/>
          <a:ea typeface="+mn-ea"/>
          <a:cs typeface="+mn-cs"/>
        </a:defRPr>
      </a:lvl1pPr>
      <a:lvl2pPr marL="639763" indent="-228600" algn="l" rtl="0" eaLnBrk="0" fontAlgn="base" hangingPunct="0">
        <a:spcBef>
          <a:spcPct val="20000"/>
        </a:spcBef>
        <a:spcAft>
          <a:spcPct val="0"/>
        </a:spcAft>
        <a:buClr>
          <a:schemeClr val="accent2"/>
        </a:buClr>
        <a:buFont typeface="Arial" charset="0"/>
        <a:buChar char="•"/>
        <a:defRPr sz="2000" kern="1200">
          <a:solidFill>
            <a:schemeClr val="tx1"/>
          </a:solidFill>
          <a:latin typeface="+mn-lt"/>
          <a:ea typeface="+mn-ea"/>
          <a:cs typeface="+mn-cs"/>
        </a:defRPr>
      </a:lvl2pPr>
      <a:lvl3pPr marL="1004888" indent="-228600" algn="l" rtl="0" eaLnBrk="0" fontAlgn="base" hangingPunct="0">
        <a:spcBef>
          <a:spcPct val="20000"/>
        </a:spcBef>
        <a:spcAft>
          <a:spcPct val="0"/>
        </a:spcAft>
        <a:buClr>
          <a:srgbClr val="D2CB6C"/>
        </a:buClr>
        <a:buFont typeface="Arial" charset="0"/>
        <a:buChar char="•"/>
        <a:defRPr kern="1200">
          <a:solidFill>
            <a:schemeClr val="tx1"/>
          </a:solidFill>
          <a:latin typeface="+mn-lt"/>
          <a:ea typeface="+mn-ea"/>
          <a:cs typeface="+mn-cs"/>
        </a:defRPr>
      </a:lvl3pPr>
      <a:lvl4pPr marL="1279525" indent="-228600" algn="l" rtl="0" eaLnBrk="0" fontAlgn="base" hangingPunct="0">
        <a:spcBef>
          <a:spcPct val="20000"/>
        </a:spcBef>
        <a:spcAft>
          <a:spcPct val="0"/>
        </a:spcAft>
        <a:buClr>
          <a:srgbClr val="95A39D"/>
        </a:buClr>
        <a:buFont typeface="Arial" charset="0"/>
        <a:buChar char="•"/>
        <a:defRPr sz="1600" kern="1200">
          <a:solidFill>
            <a:schemeClr val="tx1"/>
          </a:solidFill>
          <a:latin typeface="+mn-lt"/>
          <a:ea typeface="+mn-ea"/>
          <a:cs typeface="+mn-cs"/>
        </a:defRPr>
      </a:lvl4pPr>
      <a:lvl5pPr marL="1554163" indent="-228600" algn="l" rtl="0" eaLnBrk="0" fontAlgn="base" hangingPunct="0">
        <a:spcBef>
          <a:spcPct val="20000"/>
        </a:spcBef>
        <a:spcAft>
          <a:spcPct val="0"/>
        </a:spcAft>
        <a:buClr>
          <a:srgbClr val="C89F5D"/>
        </a:buClr>
        <a:buFont typeface="Arial" charset="0"/>
        <a:buChar char="•"/>
        <a:defRPr sz="1400" kern="120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1.wmf"/><Relationship Id="rId4" Type="http://schemas.openxmlformats.org/officeDocument/2006/relationships/image" Target="../media/image20.wm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5"/>
          <p:cNvSpPr>
            <a:spLocks noGrp="1"/>
          </p:cNvSpPr>
          <p:nvPr>
            <p:ph type="sldNum" sz="quarter" idx="4294967295"/>
          </p:nvPr>
        </p:nvSpPr>
        <p:spPr bwMode="auto">
          <a:xfrm>
            <a:off x="8594725" y="5648325"/>
            <a:ext cx="549275" cy="396875"/>
          </a:xfrm>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F66D2A7A-A313-418B-96D4-DDF592466CFE}" type="slidenum">
              <a:rPr lang="en-US" altLang="en-US" sz="1200" smtClean="0">
                <a:solidFill>
                  <a:srgbClr val="FFFFFF"/>
                </a:solidFill>
                <a:latin typeface="Arial" charset="0"/>
              </a:rPr>
              <a:pPr>
                <a:spcBef>
                  <a:spcPct val="0"/>
                </a:spcBef>
                <a:buClrTx/>
                <a:buFontTx/>
                <a:buNone/>
              </a:pPr>
              <a:t>1</a:t>
            </a:fld>
            <a:endParaRPr lang="en-US" altLang="en-US" sz="1200" smtClean="0">
              <a:latin typeface="Times New Roman" charset="0"/>
            </a:endParaRPr>
          </a:p>
        </p:txBody>
      </p:sp>
      <p:pic>
        <p:nvPicPr>
          <p:cNvPr id="7171" name="Picture 3"/>
          <p:cNvPicPr>
            <a:picLocks noChangeAspect="1"/>
          </p:cNvPicPr>
          <p:nvPr/>
        </p:nvPicPr>
        <p:blipFill>
          <a:blip r:embed="rId3">
            <a:extLst>
              <a:ext uri="{28A0092B-C50C-407E-A947-70E740481C1C}">
                <a14:useLocalDpi xmlns:a14="http://schemas.microsoft.com/office/drawing/2010/main" val="0"/>
              </a:ext>
            </a:extLst>
          </a:blip>
          <a:srcRect b="5811"/>
          <a:stretch>
            <a:fillRect/>
          </a:stretch>
        </p:blipFill>
        <p:spPr bwMode="auto">
          <a:xfrm>
            <a:off x="-46038" y="-76200"/>
            <a:ext cx="9266238" cy="708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p:cNvSpPr txBox="1">
            <a:spLocks noChangeArrowheads="1"/>
          </p:cNvSpPr>
          <p:nvPr/>
        </p:nvSpPr>
        <p:spPr bwMode="auto">
          <a:xfrm>
            <a:off x="-26988" y="87313"/>
            <a:ext cx="9170988" cy="979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lgn="ctr" rtl="0" eaLnBrk="0" fontAlgn="base" hangingPunct="0">
              <a:spcBef>
                <a:spcPct val="0"/>
              </a:spcBef>
              <a:spcAft>
                <a:spcPct val="0"/>
              </a:spcAft>
              <a:defRPr sz="4000" b="1">
                <a:solidFill>
                  <a:srgbClr val="FFFF00"/>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000" b="1">
                <a:solidFill>
                  <a:srgbClr val="FFFF00"/>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000" b="1">
                <a:solidFill>
                  <a:srgbClr val="FFFF00"/>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000" b="1">
                <a:solidFill>
                  <a:srgbClr val="FFFF00"/>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000" b="1">
                <a:solidFill>
                  <a:srgbClr val="FFFF00"/>
                </a:solidFill>
                <a:effectLst>
                  <a:outerShdw blurRad="38100" dist="38100" dir="2700000" algn="tl">
                    <a:srgbClr val="000000"/>
                  </a:outerShdw>
                </a:effectLst>
                <a:latin typeface="Arial" charset="0"/>
              </a:defRPr>
            </a:lvl5pPr>
            <a:lvl6pPr marL="457200" algn="ctr" rtl="0" eaLnBrk="0" fontAlgn="base" hangingPunct="0">
              <a:spcBef>
                <a:spcPct val="0"/>
              </a:spcBef>
              <a:spcAft>
                <a:spcPct val="0"/>
              </a:spcAft>
              <a:defRPr sz="4000" b="1">
                <a:solidFill>
                  <a:srgbClr val="FFFF00"/>
                </a:solidFill>
                <a:effectLst>
                  <a:outerShdw blurRad="38100" dist="38100" dir="2700000" algn="tl">
                    <a:srgbClr val="000000"/>
                  </a:outerShdw>
                </a:effectLst>
                <a:latin typeface="Arial" charset="0"/>
              </a:defRPr>
            </a:lvl6pPr>
            <a:lvl7pPr marL="914400" algn="ctr" rtl="0" eaLnBrk="0" fontAlgn="base" hangingPunct="0">
              <a:spcBef>
                <a:spcPct val="0"/>
              </a:spcBef>
              <a:spcAft>
                <a:spcPct val="0"/>
              </a:spcAft>
              <a:defRPr sz="4000" b="1">
                <a:solidFill>
                  <a:srgbClr val="FFFF00"/>
                </a:solidFill>
                <a:effectLst>
                  <a:outerShdw blurRad="38100" dist="38100" dir="2700000" algn="tl">
                    <a:srgbClr val="000000"/>
                  </a:outerShdw>
                </a:effectLst>
                <a:latin typeface="Arial" charset="0"/>
              </a:defRPr>
            </a:lvl7pPr>
            <a:lvl8pPr marL="1371600" algn="ctr" rtl="0" eaLnBrk="0" fontAlgn="base" hangingPunct="0">
              <a:spcBef>
                <a:spcPct val="0"/>
              </a:spcBef>
              <a:spcAft>
                <a:spcPct val="0"/>
              </a:spcAft>
              <a:defRPr sz="4000" b="1">
                <a:solidFill>
                  <a:srgbClr val="FFFF00"/>
                </a:solidFill>
                <a:effectLst>
                  <a:outerShdw blurRad="38100" dist="38100" dir="2700000" algn="tl">
                    <a:srgbClr val="000000"/>
                  </a:outerShdw>
                </a:effectLst>
                <a:latin typeface="Arial" charset="0"/>
              </a:defRPr>
            </a:lvl8pPr>
            <a:lvl9pPr marL="1828800" algn="ctr" rtl="0" eaLnBrk="0" fontAlgn="base" hangingPunct="0">
              <a:spcBef>
                <a:spcPct val="0"/>
              </a:spcBef>
              <a:spcAft>
                <a:spcPct val="0"/>
              </a:spcAft>
              <a:defRPr sz="4000" b="1">
                <a:solidFill>
                  <a:srgbClr val="FFFF00"/>
                </a:solidFill>
                <a:effectLst>
                  <a:outerShdw blurRad="38100" dist="38100" dir="2700000" algn="tl">
                    <a:srgbClr val="000000"/>
                  </a:outerShdw>
                </a:effectLst>
                <a:latin typeface="Arial" charset="0"/>
              </a:defRPr>
            </a:lvl9pPr>
          </a:lstStyle>
          <a:p>
            <a:pPr fontAlgn="auto">
              <a:spcAft>
                <a:spcPts val="0"/>
              </a:spcAft>
              <a:defRPr/>
            </a:pPr>
            <a:r>
              <a:rPr lang="en-US" altLang="en-US" sz="4400" b="0" i="0" strike="noStrike" kern="0" dirty="0" smtClean="0">
                <a:solidFill>
                  <a:schemeClr val="bg1"/>
                </a:solidFill>
                <a:effectLst>
                  <a:outerShdw blurRad="38100" dist="38100" dir="2700000" algn="tl">
                    <a:srgbClr val="000000">
                      <a:alpha val="43137"/>
                    </a:srgbClr>
                  </a:outerShdw>
                </a:effectLst>
              </a:rPr>
              <a:t>Líquidos Inflamables</a:t>
            </a:r>
            <a:endParaRPr lang="en-US" altLang="en-US" sz="4400" kern="0" dirty="0">
              <a:solidFill>
                <a:schemeClr val="bg1"/>
              </a:solidFill>
              <a:effectLst>
                <a:outerShdw blurRad="38100" dist="38100" dir="2700000" algn="tl">
                  <a:srgbClr val="000000">
                    <a:alpha val="43137"/>
                  </a:srgbClr>
                </a:outerShdw>
              </a:effectLst>
            </a:endParaRPr>
          </a:p>
        </p:txBody>
      </p:sp>
      <p:pic>
        <p:nvPicPr>
          <p:cNvPr id="7173" name="Picture 2"/>
          <p:cNvPicPr>
            <a:picLocks noChangeAspect="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7239000" y="5611813"/>
            <a:ext cx="1676400"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4267200" y="6096000"/>
            <a:ext cx="4876800" cy="461963"/>
          </a:xfrm>
          <a:prstGeom prst="rect">
            <a:avLst/>
          </a:prstGeom>
          <a:noFill/>
        </p:spPr>
        <p:txBody>
          <a:bodyPr>
            <a:spAutoFit/>
          </a:bodyPr>
          <a:lstStyle/>
          <a:p>
            <a:pPr>
              <a:defRPr/>
            </a:pPr>
            <a:r>
              <a:rPr lang="en-US" dirty="0">
                <a:latin typeface="+mn-lt"/>
              </a:rPr>
              <a:t>Directorate of Training and Education</a:t>
            </a:r>
          </a:p>
        </p:txBody>
      </p:sp>
    </p:spTree>
  </p:cSld>
  <p:clrMapOvr>
    <a:masterClrMapping/>
  </p:clrMapOvr>
  <p:timing>
    <p:tnLst>
      <p:par>
        <p:cTn id="1" dur="indefinite" restart="never" nodeType="tmRoot"/>
      </p:par>
    </p:tnLst>
  </p:timing>
</p:sld>
</file>

<file path=ppt/slides/slide2.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fontAlgn="auto" hangingPunct="1">
              <a:spcAft>
                <a:spcPts val="0"/>
              </a:spcAft>
              <a:defRPr/>
            </a:pPr>
            <a:r>
              <a:rPr lang="en-US" altLang="en-US" b="0" i="0" strike="noStrike" dirty="0" smtClean="0"/>
              <a:t>Introducción</a:t>
            </a:r>
          </a:p>
        </p:txBody>
      </p:sp>
      <p:sp>
        <p:nvSpPr>
          <p:cNvPr id="13315" name="Rectangle 3"/>
          <p:cNvSpPr>
            <a:spLocks noGrp="1" noChangeArrowheads="1"/>
          </p:cNvSpPr>
          <p:nvPr>
            <p:ph idx="1"/>
          </p:nvPr>
        </p:nvSpPr>
        <p:spPr>
          <a:xfrm>
            <a:off x="685800" y="1600200"/>
            <a:ext cx="3886200" cy="4384675"/>
          </a:xfrm>
        </p:spPr>
        <p:txBody>
          <a:bodyPr/>
          <a:lstStyle/>
          <a:p>
            <a:pPr marL="401638" indent="-287338" eaLnBrk="1" hangingPunct="1">
              <a:defRPr/>
            </a:pPr>
            <a:r>
              <a:rPr lang="en-US" altLang="en-US" b="0" i="0" strike="noStrike" dirty="0" smtClean="0"/>
              <a:t>Los dos peligros principales de los líquidos inflamables son </a:t>
            </a:r>
            <a:r>
              <a:rPr lang="en-US" altLang="en-US" b="0" i="1" strike="noStrike" dirty="0" smtClean="0"/>
              <a:t>explosión</a:t>
            </a:r>
            <a:r>
              <a:rPr lang="en-US" altLang="en-US" b="0" i="0" strike="noStrike" dirty="0" smtClean="0"/>
              <a:t> y </a:t>
            </a:r>
            <a:r>
              <a:rPr lang="en-US" altLang="en-US" b="0" i="1" strike="noStrike" dirty="0" smtClean="0"/>
              <a:t>fuego</a:t>
            </a:r>
          </a:p>
          <a:p>
            <a:pPr marL="401638" indent="-287338" eaLnBrk="1" hangingPunct="1">
              <a:defRPr/>
            </a:pPr>
            <a:r>
              <a:rPr lang="en-US" altLang="en-US" b="0" i="0" strike="noStrike" dirty="0" smtClean="0"/>
              <a:t>El manejo y almacenamiento seguros requieren equipo y prácticas aprobados según las normas de OSHA</a:t>
            </a:r>
          </a:p>
          <a:p>
            <a:pPr eaLnBrk="1" hangingPunct="1">
              <a:buFont typeface="CommonBullets" pitchFamily="34" charset="2"/>
              <a:buNone/>
              <a:defRPr/>
            </a:pPr>
            <a:endParaRPr lang="en-US" altLang="en-US" dirty="0" smtClean="0"/>
          </a:p>
        </p:txBody>
      </p:sp>
      <p:sp>
        <p:nvSpPr>
          <p:cNvPr id="8196"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0759E682-57B4-421E-9F6D-6A37E4DBCF0F}" type="slidenum">
              <a:rPr lang="en-US" altLang="en-US" sz="1200" smtClean="0">
                <a:solidFill>
                  <a:srgbClr val="FFFFFF"/>
                </a:solidFill>
                <a:latin typeface="Arial" charset="0"/>
              </a:rPr>
              <a:pPr>
                <a:spcBef>
                  <a:spcPct val="0"/>
                </a:spcBef>
                <a:buClrTx/>
                <a:buFontTx/>
                <a:buNone/>
              </a:pPr>
              <a:t>2</a:t>
            </a:fld>
            <a:endParaRPr lang="en-US" altLang="en-US" sz="1200" smtClean="0">
              <a:latin typeface="Times New Roman"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6800" y="1524000"/>
            <a:ext cx="2537460" cy="381572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iming>
    <p:tnLst>
      <p:par>
        <p:cTn id="1" dur="indefinite" restart="never" nodeType="tmRoot"/>
      </p:par>
    </p:tnLst>
  </p:timing>
</p:sld>
</file>

<file path=ppt/slides/slide3.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fontAlgn="auto" hangingPunct="1">
              <a:spcAft>
                <a:spcPts val="0"/>
              </a:spcAft>
              <a:defRPr/>
            </a:pPr>
            <a:r>
              <a:rPr lang="en-US" altLang="en-US" b="0" i="0" strike="noStrike" dirty="0" smtClean="0"/>
              <a:t>Punto de Inflamación</a:t>
            </a:r>
          </a:p>
        </p:txBody>
      </p:sp>
      <p:sp>
        <p:nvSpPr>
          <p:cNvPr id="4101" name="Rectangle 3"/>
          <p:cNvSpPr>
            <a:spLocks noGrp="1" noChangeArrowheads="1"/>
          </p:cNvSpPr>
          <p:nvPr>
            <p:ph idx="1"/>
          </p:nvPr>
        </p:nvSpPr>
        <p:spPr>
          <a:xfrm>
            <a:off x="685800" y="1600200"/>
            <a:ext cx="7391400" cy="4384675"/>
          </a:xfrm>
        </p:spPr>
        <p:txBody>
          <a:bodyPr rtlCol="0">
            <a:normAutofit/>
          </a:bodyPr>
          <a:lstStyle/>
          <a:p>
            <a:pPr marL="401638" indent="-287338" eaLnBrk="1" fontAlgn="auto" hangingPunct="1">
              <a:spcAft>
                <a:spcPts val="0"/>
              </a:spcAft>
              <a:defRPr/>
            </a:pPr>
            <a:r>
              <a:rPr lang="en-US" altLang="en-US" b="1" i="0" u="sng" strike="noStrike" dirty="0" smtClean="0"/>
              <a:t>Punto de inflamación</a:t>
            </a:r>
            <a:r>
              <a:rPr lang="en-US" altLang="en-US" b="1" i="0" strike="noStrike" dirty="0" smtClean="0"/>
              <a:t> </a:t>
            </a:r>
            <a:r>
              <a:rPr lang="en-US" altLang="en-US" b="0" i="0" strike="noStrike" dirty="0" smtClean="0"/>
              <a:t>es la temperatura mínima a la que un líquido da vapores en cantidad suficiente para formar una mezcla inflamable con el aire cerca de la superficie.</a:t>
            </a:r>
          </a:p>
          <a:p>
            <a:pPr eaLnBrk="1" fontAlgn="auto" hangingPunct="1">
              <a:spcAft>
                <a:spcPts val="0"/>
              </a:spcAft>
              <a:defRPr/>
            </a:pPr>
            <a:r>
              <a:rPr lang="en-US" altLang="en-US" b="0" i="0" strike="noStrike" dirty="0" smtClean="0"/>
              <a:t>En general, cuanto más bajo el punto de inflamación, mayor el peligro</a:t>
            </a:r>
          </a:p>
          <a:p>
            <a:pPr marL="401638" indent="-287338" eaLnBrk="1" fontAlgn="auto" hangingPunct="1">
              <a:spcAft>
                <a:spcPts val="0"/>
              </a:spcAft>
              <a:defRPr/>
            </a:pPr>
            <a:r>
              <a:rPr lang="en-US" altLang="en-US" b="1" i="0" u="sng" strike="noStrike" dirty="0" smtClean="0"/>
              <a:t>Líquidos inflamables</a:t>
            </a:r>
            <a:r>
              <a:rPr lang="en-US" altLang="en-US" b="1" i="0" strike="noStrike" dirty="0" smtClean="0"/>
              <a:t> </a:t>
            </a:r>
            <a:r>
              <a:rPr lang="en-US" altLang="en-US" b="0" i="0" strike="noStrike" dirty="0" smtClean="0"/>
              <a:t>tienen punto de inflamación de 199.4</a:t>
            </a:r>
            <a:r>
              <a:rPr lang="en-US" altLang="en-US" b="0" i="0" strike="noStrike" baseline="30000" dirty="0" smtClean="0"/>
              <a:t>o</a:t>
            </a:r>
            <a:r>
              <a:rPr lang="en-US" altLang="en-US" b="0" i="0" strike="noStrike" dirty="0" smtClean="0"/>
              <a:t>F (93</a:t>
            </a:r>
            <a:r>
              <a:rPr lang="en-US" altLang="en-US" b="0" i="0" strike="noStrike" baseline="30000" dirty="0" smtClean="0"/>
              <a:t>o</a:t>
            </a:r>
            <a:r>
              <a:rPr lang="en-US" altLang="en-US" b="0" i="0" strike="noStrike" dirty="0" smtClean="0"/>
              <a:t>C) o menos</a:t>
            </a:r>
          </a:p>
          <a:p>
            <a:pPr marL="0" indent="0" eaLnBrk="1" fontAlgn="auto" hangingPunct="1">
              <a:spcAft>
                <a:spcPts val="0"/>
              </a:spcAft>
              <a:buFont typeface="CommonBullets" pitchFamily="34" charset="2"/>
              <a:buNone/>
              <a:defRPr/>
            </a:pPr>
            <a:endParaRPr lang="en-US" altLang="en-US" dirty="0" smtClean="0"/>
          </a:p>
        </p:txBody>
      </p:sp>
      <p:sp>
        <p:nvSpPr>
          <p:cNvPr id="9220"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9D503FCD-74A0-4C68-9E05-DB4FAD12BD6E}" type="slidenum">
              <a:rPr lang="en-US" altLang="en-US" sz="1200" smtClean="0">
                <a:solidFill>
                  <a:srgbClr val="FFFFFF"/>
                </a:solidFill>
                <a:latin typeface="Arial" charset="0"/>
              </a:rPr>
              <a:pPr>
                <a:spcBef>
                  <a:spcPct val="0"/>
                </a:spcBef>
                <a:buClrTx/>
                <a:buFontTx/>
                <a:buNone/>
              </a:pPr>
              <a:t>3</a:t>
            </a:fld>
            <a:endParaRPr lang="en-US" altLang="en-US" sz="1200" smtClean="0">
              <a:latin typeface="Times New Roman" charset="0"/>
            </a:endParaRPr>
          </a:p>
        </p:txBody>
      </p:sp>
    </p:spTree>
  </p:cSld>
  <p:clrMapOvr>
    <a:masterClrMapping/>
  </p:clrMapOvr>
  <p:timing>
    <p:tnLst>
      <p:par>
        <p:cTn id="1" dur="indefinite" restart="never" nodeType="tmRoot"/>
      </p:par>
    </p:tnLst>
  </p:timing>
</p:sld>
</file>

<file path=ppt/slides/slide4.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1026"/>
          <p:cNvSpPr>
            <a:spLocks noGrp="1" noChangeArrowheads="1"/>
          </p:cNvSpPr>
          <p:nvPr>
            <p:ph type="title"/>
          </p:nvPr>
        </p:nvSpPr>
        <p:spPr/>
        <p:txBody>
          <a:bodyPr/>
          <a:lstStyle/>
          <a:p>
            <a:pPr eaLnBrk="1" fontAlgn="auto" hangingPunct="1">
              <a:spcAft>
                <a:spcPts val="0"/>
              </a:spcAft>
              <a:defRPr/>
            </a:pPr>
            <a:r>
              <a:rPr lang="en-US" altLang="en-US" b="0" i="0" strike="noStrike" dirty="0" smtClean="0"/>
              <a:t>Componentes del Programa</a:t>
            </a:r>
          </a:p>
        </p:txBody>
      </p:sp>
      <p:sp>
        <p:nvSpPr>
          <p:cNvPr id="10243" name="Rectangle 1027"/>
          <p:cNvSpPr>
            <a:spLocks noGrp="1" noChangeArrowheads="1"/>
          </p:cNvSpPr>
          <p:nvPr>
            <p:ph idx="1"/>
          </p:nvPr>
        </p:nvSpPr>
        <p:spPr>
          <a:xfrm>
            <a:off x="685800" y="2438400"/>
            <a:ext cx="7391400" cy="3546475"/>
          </a:xfrm>
        </p:spPr>
        <p:txBody>
          <a:bodyPr/>
          <a:lstStyle/>
          <a:p>
            <a:pPr eaLnBrk="1" hangingPunct="1"/>
            <a:r>
              <a:rPr lang="en-US" altLang="en-US" b="0" i="0" strike="noStrike" smtClean="0"/>
              <a:t>Control de fuentes de ignición</a:t>
            </a:r>
          </a:p>
          <a:p>
            <a:pPr eaLnBrk="1" hangingPunct="1"/>
            <a:r>
              <a:rPr lang="en-US" altLang="en-US" b="0" i="0" strike="noStrike" smtClean="0"/>
              <a:t>Almacenamiento correcto</a:t>
            </a:r>
          </a:p>
          <a:p>
            <a:pPr eaLnBrk="1" hangingPunct="1"/>
            <a:r>
              <a:rPr lang="en-US" altLang="en-US" b="0" i="0" strike="noStrike" smtClean="0"/>
              <a:t>Control de fuego</a:t>
            </a:r>
          </a:p>
          <a:p>
            <a:pPr eaLnBrk="1" hangingPunct="1"/>
            <a:r>
              <a:rPr lang="en-US" altLang="en-US" b="0" i="0" strike="noStrike" smtClean="0"/>
              <a:t>Manejo seguro</a:t>
            </a:r>
          </a:p>
        </p:txBody>
      </p:sp>
      <p:sp>
        <p:nvSpPr>
          <p:cNvPr id="10244"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9A7BDC55-73F9-4A52-8EA5-B95A4894EB42}" type="slidenum">
              <a:rPr lang="en-US" altLang="en-US" sz="1200" smtClean="0">
                <a:solidFill>
                  <a:srgbClr val="FFFFFF"/>
                </a:solidFill>
                <a:latin typeface="Arial" charset="0"/>
              </a:rPr>
              <a:pPr>
                <a:spcBef>
                  <a:spcPct val="0"/>
                </a:spcBef>
                <a:buClrTx/>
                <a:buFontTx/>
                <a:buNone/>
              </a:pPr>
              <a:t>4</a:t>
            </a:fld>
            <a:endParaRPr lang="en-US" altLang="en-US" sz="1200" smtClean="0">
              <a:latin typeface="Times New Roman" charset="0"/>
            </a:endParaRPr>
          </a:p>
        </p:txBody>
      </p:sp>
      <p:sp>
        <p:nvSpPr>
          <p:cNvPr id="5126" name="Text Box 1028"/>
          <p:cNvSpPr txBox="1">
            <a:spLocks noChangeArrowheads="1"/>
          </p:cNvSpPr>
          <p:nvPr/>
        </p:nvSpPr>
        <p:spPr bwMode="auto">
          <a:xfrm>
            <a:off x="560388" y="1595438"/>
            <a:ext cx="7620000" cy="77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9900"/>
              </a:buClr>
              <a:buFont typeface="CommonBullets" pitchFamily="34" charset="2"/>
              <a:buChar char="!"/>
              <a:defRPr sz="2400">
                <a:solidFill>
                  <a:srgbClr val="FFFFFF"/>
                </a:solidFill>
                <a:latin typeface="Arial" charset="0"/>
              </a:defRPr>
            </a:lvl1pPr>
            <a:lvl2pPr marL="742950" indent="-285750">
              <a:spcBef>
                <a:spcPct val="20000"/>
              </a:spcBef>
              <a:buClr>
                <a:srgbClr val="FF9900"/>
              </a:buClr>
              <a:buFont typeface="CommonBullets" pitchFamily="34" charset="2"/>
              <a:buChar char="&gt;"/>
              <a:defRPr sz="2300">
                <a:solidFill>
                  <a:srgbClr val="FFFFFF"/>
                </a:solidFill>
                <a:latin typeface="Arial" charset="0"/>
              </a:defRPr>
            </a:lvl2pPr>
            <a:lvl3pPr marL="1143000" indent="-228600">
              <a:spcBef>
                <a:spcPct val="20000"/>
              </a:spcBef>
              <a:buClr>
                <a:srgbClr val="FF9900"/>
              </a:buClr>
              <a:buFont typeface="CommonBullets" pitchFamily="34" charset="2"/>
              <a:buChar char="="/>
              <a:defRPr sz="2300">
                <a:solidFill>
                  <a:srgbClr val="FFFFFF"/>
                </a:solidFill>
                <a:latin typeface="Arial" charset="0"/>
              </a:defRPr>
            </a:lvl3pPr>
            <a:lvl4pPr marL="1600200" indent="-228600">
              <a:spcBef>
                <a:spcPct val="20000"/>
              </a:spcBef>
              <a:buClr>
                <a:srgbClr val="FF9900"/>
              </a:buClr>
              <a:buChar char="–"/>
              <a:defRPr sz="2000">
                <a:solidFill>
                  <a:srgbClr val="FFFFFF"/>
                </a:solidFill>
                <a:latin typeface="Arial" charset="0"/>
              </a:defRPr>
            </a:lvl4pPr>
            <a:lvl5pPr marL="2057400" indent="-228600">
              <a:spcBef>
                <a:spcPct val="20000"/>
              </a:spcBef>
              <a:buClr>
                <a:srgbClr val="FF9900"/>
              </a:buClr>
              <a:buChar char="•"/>
              <a:defRPr sz="2000">
                <a:solidFill>
                  <a:srgbClr val="FFFFFF"/>
                </a:solidFill>
                <a:latin typeface="Arial"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charset="0"/>
              </a:defRPr>
            </a:lvl9pPr>
          </a:lstStyle>
          <a:p>
            <a:pPr>
              <a:spcBef>
                <a:spcPct val="50000"/>
              </a:spcBef>
              <a:buClrTx/>
              <a:buFontTx/>
              <a:buNone/>
              <a:defRPr/>
            </a:pPr>
            <a:r>
              <a:rPr lang="en-US" altLang="en-US" sz="2200" b="0" i="0" strike="noStrike" dirty="0" smtClean="0">
                <a:solidFill>
                  <a:schemeClr val="tx1"/>
                </a:solidFill>
                <a:latin typeface="+mn-lt"/>
              </a:rPr>
              <a:t>Un buen plan para el uso seguro de líquidos inflamables incluye al menos:</a:t>
            </a:r>
          </a:p>
        </p:txBody>
      </p:sp>
    </p:spTree>
  </p:cSld>
  <p:clrMapOvr>
    <a:masterClrMapping/>
  </p:clrMapOvr>
  <p:timing>
    <p:tnLst>
      <p:par>
        <p:cTn id="1" dur="indefinite" restart="never" nodeType="tmRoot"/>
      </p:par>
    </p:tnLst>
  </p:timing>
</p:sld>
</file>

<file path=ppt/slides/slide5.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457200" y="152400"/>
            <a:ext cx="7924800" cy="1143000"/>
          </a:xfrm>
        </p:spPr>
        <p:txBody>
          <a:bodyPr/>
          <a:lstStyle/>
          <a:p>
            <a:pPr eaLnBrk="1" fontAlgn="auto" hangingPunct="1">
              <a:spcAft>
                <a:spcPts val="0"/>
              </a:spcAft>
              <a:defRPr/>
            </a:pPr>
            <a:r>
              <a:rPr lang="en-US" altLang="en-US" b="0" i="0" strike="noStrike" dirty="0" smtClean="0"/>
              <a:t>Categorías de Líquidos Inflamables</a:t>
            </a:r>
          </a:p>
        </p:txBody>
      </p:sp>
      <p:sp>
        <p:nvSpPr>
          <p:cNvPr id="11267" name="Slide Number Placeholder 4"/>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28FEEBA5-EEED-4364-A1C7-AC06280A9730}" type="slidenum">
              <a:rPr lang="en-US" altLang="en-US" sz="1200" smtClean="0">
                <a:solidFill>
                  <a:srgbClr val="FFFFFF"/>
                </a:solidFill>
                <a:latin typeface="Arial" charset="0"/>
              </a:rPr>
              <a:pPr>
                <a:spcBef>
                  <a:spcPct val="0"/>
                </a:spcBef>
                <a:buClrTx/>
                <a:buFontTx/>
                <a:buNone/>
              </a:pPr>
              <a:t>5</a:t>
            </a:fld>
            <a:endParaRPr lang="en-US" altLang="en-US" sz="1200" smtClean="0">
              <a:latin typeface="Times New Roman" charset="0"/>
            </a:endParaRPr>
          </a:p>
        </p:txBody>
      </p:sp>
      <p:sp>
        <p:nvSpPr>
          <p:cNvPr id="11268" name="Rectangle 21"/>
          <p:cNvSpPr>
            <a:spLocks noChangeArrowheads="1"/>
          </p:cNvSpPr>
          <p:nvPr/>
        </p:nvSpPr>
        <p:spPr bwMode="auto">
          <a:xfrm>
            <a:off x="2819400" y="5516563"/>
            <a:ext cx="2655888"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r>
              <a:rPr lang="en-US" altLang="en-US" sz="2600" b="0" i="0" strike="noStrike">
                <a:solidFill>
                  <a:srgbClr val="FFFFFF"/>
                </a:solidFill>
                <a:latin typeface="Arial" charset="0"/>
              </a:rPr>
              <a:t>Punto de Ebullición (</a:t>
            </a:r>
            <a:r>
              <a:rPr lang="en-US" altLang="en-US" sz="2600" b="0" i="0" strike="noStrike" baseline="30000">
                <a:solidFill>
                  <a:srgbClr val="FFFFFF"/>
                </a:solidFill>
                <a:latin typeface="Arial" charset="0"/>
              </a:rPr>
              <a:t>o</a:t>
            </a:r>
            <a:r>
              <a:rPr lang="en-US" altLang="en-US" sz="2600" b="0" i="0" strike="noStrike">
                <a:solidFill>
                  <a:srgbClr val="FFFFFF"/>
                </a:solidFill>
                <a:latin typeface="Arial" charset="0"/>
              </a:rPr>
              <a:t>F)</a:t>
            </a:r>
          </a:p>
        </p:txBody>
      </p:sp>
      <p:sp>
        <p:nvSpPr>
          <p:cNvPr id="11269" name="Line 24"/>
          <p:cNvSpPr>
            <a:spLocks noChangeShapeType="1"/>
          </p:cNvSpPr>
          <p:nvPr/>
        </p:nvSpPr>
        <p:spPr bwMode="auto">
          <a:xfrm>
            <a:off x="6959600" y="3179763"/>
            <a:ext cx="138113" cy="0"/>
          </a:xfrm>
          <a:prstGeom prst="line">
            <a:avLst/>
          </a:prstGeom>
          <a:noFill/>
          <a:ln w="25400">
            <a:solidFill>
              <a:srgbClr val="99FF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1270" name="Picture 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395413"/>
            <a:ext cx="6845300" cy="412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533400" y="304800"/>
            <a:ext cx="7924800" cy="1143000"/>
          </a:xfrm>
        </p:spPr>
        <p:txBody>
          <a:bodyPr/>
          <a:lstStyle/>
          <a:p>
            <a:pPr eaLnBrk="1" fontAlgn="auto" hangingPunct="1">
              <a:spcAft>
                <a:spcPts val="0"/>
              </a:spcAft>
              <a:defRPr/>
            </a:pPr>
            <a:r>
              <a:rPr lang="en-US" altLang="en-US" b="0" i="0" strike="noStrike" dirty="0" smtClean="0"/>
              <a:t>Clases de Algunos Líquidos Inflamables</a:t>
            </a:r>
          </a:p>
        </p:txBody>
      </p:sp>
      <p:sp>
        <p:nvSpPr>
          <p:cNvPr id="12291" name="Slide Number Placeholder 4"/>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9B37BE75-35B3-4AF7-9000-56B24BC5BDBD}" type="slidenum">
              <a:rPr lang="en-US" altLang="en-US" sz="1200" smtClean="0">
                <a:solidFill>
                  <a:srgbClr val="FFFFFF"/>
                </a:solidFill>
                <a:latin typeface="Arial" charset="0"/>
              </a:rPr>
              <a:pPr>
                <a:spcBef>
                  <a:spcPct val="0"/>
                </a:spcBef>
                <a:buClrTx/>
                <a:buFontTx/>
                <a:buNone/>
              </a:pPr>
              <a:t>6</a:t>
            </a:fld>
            <a:endParaRPr lang="en-US" altLang="en-US" sz="1200" smtClean="0">
              <a:latin typeface="Times New Roman" charset="0"/>
            </a:endParaRPr>
          </a:p>
        </p:txBody>
      </p:sp>
      <p:sp>
        <p:nvSpPr>
          <p:cNvPr id="7174" name="Text Box 4"/>
          <p:cNvSpPr txBox="1">
            <a:spLocks noChangeArrowheads="1"/>
          </p:cNvSpPr>
          <p:nvPr/>
        </p:nvSpPr>
        <p:spPr bwMode="auto">
          <a:xfrm>
            <a:off x="2514600" y="1981200"/>
            <a:ext cx="6234113" cy="442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9900"/>
              </a:buClr>
              <a:buFont typeface="CommonBullets" pitchFamily="34" charset="2"/>
              <a:buChar char="!"/>
              <a:defRPr sz="2400">
                <a:solidFill>
                  <a:srgbClr val="FFFFFF"/>
                </a:solidFill>
                <a:latin typeface="Arial" charset="0"/>
              </a:defRPr>
            </a:lvl1pPr>
            <a:lvl2pPr marL="742950" indent="-285750">
              <a:spcBef>
                <a:spcPct val="20000"/>
              </a:spcBef>
              <a:buClr>
                <a:srgbClr val="FF9900"/>
              </a:buClr>
              <a:buFont typeface="CommonBullets" pitchFamily="34" charset="2"/>
              <a:buChar char="&gt;"/>
              <a:defRPr sz="2300">
                <a:solidFill>
                  <a:srgbClr val="FFFFFF"/>
                </a:solidFill>
                <a:latin typeface="Arial" charset="0"/>
              </a:defRPr>
            </a:lvl2pPr>
            <a:lvl3pPr marL="1143000" indent="-228600">
              <a:spcBef>
                <a:spcPct val="20000"/>
              </a:spcBef>
              <a:buClr>
                <a:srgbClr val="FF9900"/>
              </a:buClr>
              <a:buFont typeface="CommonBullets" pitchFamily="34" charset="2"/>
              <a:buChar char="="/>
              <a:defRPr sz="2300">
                <a:solidFill>
                  <a:srgbClr val="FFFFFF"/>
                </a:solidFill>
                <a:latin typeface="Arial" charset="0"/>
              </a:defRPr>
            </a:lvl3pPr>
            <a:lvl4pPr marL="1600200" indent="-228600">
              <a:spcBef>
                <a:spcPct val="20000"/>
              </a:spcBef>
              <a:buClr>
                <a:srgbClr val="FF9900"/>
              </a:buClr>
              <a:buChar char="–"/>
              <a:defRPr sz="2000">
                <a:solidFill>
                  <a:srgbClr val="FFFFFF"/>
                </a:solidFill>
                <a:latin typeface="Arial" charset="0"/>
              </a:defRPr>
            </a:lvl4pPr>
            <a:lvl5pPr marL="2057400" indent="-228600">
              <a:spcBef>
                <a:spcPct val="20000"/>
              </a:spcBef>
              <a:buClr>
                <a:srgbClr val="FF9900"/>
              </a:buClr>
              <a:buChar char="•"/>
              <a:defRPr sz="2000">
                <a:solidFill>
                  <a:srgbClr val="FFFFFF"/>
                </a:solidFill>
                <a:latin typeface="Arial"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charset="0"/>
              </a:defRPr>
            </a:lvl9pPr>
          </a:lstStyle>
          <a:p>
            <a:pPr>
              <a:spcBef>
                <a:spcPct val="50000"/>
              </a:spcBef>
              <a:buClrTx/>
              <a:buFontTx/>
              <a:buNone/>
              <a:defRPr/>
            </a:pPr>
            <a:r>
              <a:rPr lang="en-US" altLang="en-US" sz="2300" b="1" i="0" strike="noStrike" dirty="0" smtClean="0">
                <a:solidFill>
                  <a:schemeClr val="tx1"/>
                </a:solidFill>
                <a:latin typeface="+mn-lt"/>
              </a:rPr>
              <a:t>Nombre Común</a:t>
            </a:r>
            <a:r>
              <a:rPr lang="en-US" altLang="en-US" sz="2300" b="1" i="0" strike="noStrike" dirty="0" smtClean="0">
                <a:solidFill>
                  <a:schemeClr val="tx1"/>
                </a:solidFill>
                <a:latin typeface="+mn-lt"/>
              </a:rPr>
              <a:t>	 Punto de Inflamación (</a:t>
            </a:r>
            <a:r>
              <a:rPr lang="en-US" altLang="en-US" sz="2300" b="1" i="0" strike="noStrike" baseline="30000" dirty="0" smtClean="0">
                <a:solidFill>
                  <a:schemeClr val="tx1"/>
                </a:solidFill>
                <a:latin typeface="+mn-lt"/>
              </a:rPr>
              <a:t>o</a:t>
            </a:r>
            <a:r>
              <a:rPr lang="en-US" altLang="en-US" sz="2300" b="1" i="0" strike="noStrike" dirty="0" smtClean="0">
                <a:solidFill>
                  <a:schemeClr val="tx1"/>
                </a:solidFill>
                <a:latin typeface="+mn-lt"/>
              </a:rPr>
              <a:t>F)</a:t>
            </a:r>
          </a:p>
        </p:txBody>
      </p:sp>
      <p:grpSp>
        <p:nvGrpSpPr>
          <p:cNvPr id="12293" name="Group 1"/>
          <p:cNvGrpSpPr>
            <a:grpSpLocks/>
          </p:cNvGrpSpPr>
          <p:nvPr/>
        </p:nvGrpSpPr>
        <p:grpSpPr bwMode="auto">
          <a:xfrm>
            <a:off x="685800" y="2544763"/>
            <a:ext cx="7543800" cy="2484437"/>
            <a:chOff x="685799" y="2225040"/>
            <a:chExt cx="7543801" cy="2484438"/>
          </a:xfrm>
        </p:grpSpPr>
        <p:sp>
          <p:nvSpPr>
            <p:cNvPr id="7173" name="Text Box 3"/>
            <p:cNvSpPr txBox="1">
              <a:spLocks noChangeArrowheads="1"/>
            </p:cNvSpPr>
            <p:nvPr/>
          </p:nvSpPr>
          <p:spPr bwMode="auto">
            <a:xfrm>
              <a:off x="685799" y="2225040"/>
              <a:ext cx="1752600" cy="2038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9900"/>
                </a:buClr>
                <a:buFont typeface="CommonBullets" pitchFamily="34" charset="2"/>
                <a:buChar char="!"/>
                <a:defRPr sz="2400">
                  <a:solidFill>
                    <a:srgbClr val="FFFFFF"/>
                  </a:solidFill>
                  <a:latin typeface="Arial" charset="0"/>
                </a:defRPr>
              </a:lvl1pPr>
              <a:lvl2pPr marL="742950" indent="-285750">
                <a:spcBef>
                  <a:spcPct val="20000"/>
                </a:spcBef>
                <a:buClr>
                  <a:srgbClr val="FF9900"/>
                </a:buClr>
                <a:buFont typeface="CommonBullets" pitchFamily="34" charset="2"/>
                <a:buChar char="&gt;"/>
                <a:defRPr sz="2300">
                  <a:solidFill>
                    <a:srgbClr val="FFFFFF"/>
                  </a:solidFill>
                  <a:latin typeface="Arial" charset="0"/>
                </a:defRPr>
              </a:lvl2pPr>
              <a:lvl3pPr marL="1143000" indent="-228600">
                <a:spcBef>
                  <a:spcPct val="20000"/>
                </a:spcBef>
                <a:buClr>
                  <a:srgbClr val="FF9900"/>
                </a:buClr>
                <a:buFont typeface="CommonBullets" pitchFamily="34" charset="2"/>
                <a:buChar char="="/>
                <a:defRPr sz="2300">
                  <a:solidFill>
                    <a:srgbClr val="FFFFFF"/>
                  </a:solidFill>
                  <a:latin typeface="Arial" charset="0"/>
                </a:defRPr>
              </a:lvl3pPr>
              <a:lvl4pPr marL="1600200" indent="-228600">
                <a:spcBef>
                  <a:spcPct val="20000"/>
                </a:spcBef>
                <a:buClr>
                  <a:srgbClr val="FF9900"/>
                </a:buClr>
                <a:buChar char="–"/>
                <a:defRPr sz="2000">
                  <a:solidFill>
                    <a:srgbClr val="FFFFFF"/>
                  </a:solidFill>
                  <a:latin typeface="Arial" charset="0"/>
                </a:defRPr>
              </a:lvl4pPr>
              <a:lvl5pPr marL="2057400" indent="-228600">
                <a:spcBef>
                  <a:spcPct val="20000"/>
                </a:spcBef>
                <a:buClr>
                  <a:srgbClr val="FF9900"/>
                </a:buClr>
                <a:buChar char="•"/>
                <a:defRPr sz="2000">
                  <a:solidFill>
                    <a:srgbClr val="FFFFFF"/>
                  </a:solidFill>
                  <a:latin typeface="Arial"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charset="0"/>
                </a:defRPr>
              </a:lvl9pPr>
            </a:lstStyle>
            <a:p>
              <a:pPr>
                <a:spcBef>
                  <a:spcPct val="50000"/>
                </a:spcBef>
                <a:buClrTx/>
                <a:buFontTx/>
                <a:buNone/>
                <a:defRPr/>
              </a:pPr>
              <a:r>
                <a:rPr lang="en-US" altLang="en-US" sz="2300" b="1" i="0" strike="noStrike" dirty="0" smtClean="0">
                  <a:solidFill>
                    <a:schemeClr val="tx1"/>
                  </a:solidFill>
                  <a:latin typeface="+mn-lt"/>
                </a:rPr>
                <a:t>Categoría 1</a:t>
              </a:r>
            </a:p>
            <a:p>
              <a:pPr>
                <a:spcBef>
                  <a:spcPct val="50000"/>
                </a:spcBef>
                <a:buClrTx/>
                <a:buFontTx/>
                <a:buNone/>
                <a:defRPr/>
              </a:pPr>
              <a:r>
                <a:rPr lang="en-US" altLang="en-US" sz="2300" b="1" i="0" strike="noStrike" dirty="0" smtClean="0">
                  <a:solidFill>
                    <a:schemeClr val="tx1"/>
                  </a:solidFill>
                  <a:latin typeface="+mn-lt"/>
                </a:rPr>
                <a:t>Categoría 2</a:t>
              </a:r>
            </a:p>
            <a:p>
              <a:pPr>
                <a:spcBef>
                  <a:spcPct val="50000"/>
                </a:spcBef>
                <a:buClrTx/>
                <a:buFontTx/>
                <a:buNone/>
                <a:defRPr/>
              </a:pPr>
              <a:r>
                <a:rPr lang="en-US" altLang="en-US" sz="2300" b="1" i="0" strike="noStrike" dirty="0" smtClean="0">
                  <a:solidFill>
                    <a:schemeClr val="tx1"/>
                  </a:solidFill>
                  <a:latin typeface="+mn-lt"/>
                </a:rPr>
                <a:t>Categoría 3</a:t>
              </a:r>
            </a:p>
            <a:p>
              <a:pPr>
                <a:spcBef>
                  <a:spcPct val="50000"/>
                </a:spcBef>
                <a:buClrTx/>
                <a:buFontTx/>
                <a:buNone/>
                <a:defRPr/>
              </a:pPr>
              <a:r>
                <a:rPr lang="en-US" altLang="en-US" sz="2300" b="1" i="0" strike="noStrike" dirty="0" smtClean="0">
                  <a:solidFill>
                    <a:schemeClr val="tx1"/>
                  </a:solidFill>
                  <a:latin typeface="+mn-lt"/>
                </a:rPr>
                <a:t>CLASE IC</a:t>
              </a:r>
            </a:p>
          </p:txBody>
        </p:sp>
        <p:sp>
          <p:nvSpPr>
            <p:cNvPr id="7175" name="Text Box 5"/>
            <p:cNvSpPr txBox="1">
              <a:spLocks noChangeArrowheads="1"/>
            </p:cNvSpPr>
            <p:nvPr/>
          </p:nvSpPr>
          <p:spPr bwMode="auto">
            <a:xfrm>
              <a:off x="2819399" y="2247265"/>
              <a:ext cx="5410201" cy="246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1160463">
                <a:spcBef>
                  <a:spcPct val="20000"/>
                </a:spcBef>
                <a:buClr>
                  <a:srgbClr val="FF9900"/>
                </a:buClr>
                <a:buFont typeface="CommonBullets" pitchFamily="34" charset="2"/>
                <a:buChar char="!"/>
                <a:tabLst>
                  <a:tab pos="4110038" algn="l"/>
                  <a:tab pos="4178300" algn="l"/>
                </a:tabLst>
                <a:defRPr sz="2400">
                  <a:solidFill>
                    <a:srgbClr val="FFFFFF"/>
                  </a:solidFill>
                  <a:latin typeface="Arial" charset="0"/>
                </a:defRPr>
              </a:lvl1pPr>
              <a:lvl2pPr marL="742950" indent="-285750" defTabSz="1160463">
                <a:spcBef>
                  <a:spcPct val="20000"/>
                </a:spcBef>
                <a:buClr>
                  <a:srgbClr val="FF9900"/>
                </a:buClr>
                <a:buFont typeface="CommonBullets" pitchFamily="34" charset="2"/>
                <a:buChar char="&gt;"/>
                <a:tabLst>
                  <a:tab pos="4110038" algn="l"/>
                  <a:tab pos="4178300" algn="l"/>
                </a:tabLst>
                <a:defRPr sz="2300">
                  <a:solidFill>
                    <a:srgbClr val="FFFFFF"/>
                  </a:solidFill>
                  <a:latin typeface="Arial" charset="0"/>
                </a:defRPr>
              </a:lvl2pPr>
              <a:lvl3pPr marL="1143000" indent="-228600" defTabSz="1160463">
                <a:spcBef>
                  <a:spcPct val="20000"/>
                </a:spcBef>
                <a:buClr>
                  <a:srgbClr val="FF9900"/>
                </a:buClr>
                <a:buFont typeface="CommonBullets" pitchFamily="34" charset="2"/>
                <a:buChar char="="/>
                <a:tabLst>
                  <a:tab pos="4110038" algn="l"/>
                  <a:tab pos="4178300" algn="l"/>
                </a:tabLst>
                <a:defRPr sz="2300">
                  <a:solidFill>
                    <a:srgbClr val="FFFFFF"/>
                  </a:solidFill>
                  <a:latin typeface="Arial" charset="0"/>
                </a:defRPr>
              </a:lvl3pPr>
              <a:lvl4pPr marL="1600200" indent="-228600" defTabSz="1160463">
                <a:spcBef>
                  <a:spcPct val="20000"/>
                </a:spcBef>
                <a:buClr>
                  <a:srgbClr val="FF9900"/>
                </a:buClr>
                <a:buChar char="–"/>
                <a:tabLst>
                  <a:tab pos="4110038" algn="l"/>
                  <a:tab pos="4178300" algn="l"/>
                </a:tabLst>
                <a:defRPr sz="2000">
                  <a:solidFill>
                    <a:srgbClr val="FFFFFF"/>
                  </a:solidFill>
                  <a:latin typeface="Arial" charset="0"/>
                </a:defRPr>
              </a:lvl4pPr>
              <a:lvl5pPr marL="2057400" indent="-228600" defTabSz="1160463">
                <a:spcBef>
                  <a:spcPct val="20000"/>
                </a:spcBef>
                <a:buClr>
                  <a:srgbClr val="FF9900"/>
                </a:buClr>
                <a:buChar char="•"/>
                <a:tabLst>
                  <a:tab pos="4110038" algn="l"/>
                  <a:tab pos="4178300" algn="l"/>
                </a:tabLst>
                <a:defRPr sz="2000">
                  <a:solidFill>
                    <a:srgbClr val="FFFFFF"/>
                  </a:solidFill>
                  <a:latin typeface="Arial" charset="0"/>
                </a:defRPr>
              </a:lvl5pPr>
              <a:lvl6pPr marL="2514600" indent="-228600" defTabSz="1160463" eaLnBrk="0" fontAlgn="base" hangingPunct="0">
                <a:spcBef>
                  <a:spcPct val="20000"/>
                </a:spcBef>
                <a:spcAft>
                  <a:spcPct val="0"/>
                </a:spcAft>
                <a:buClr>
                  <a:srgbClr val="FF9900"/>
                </a:buClr>
                <a:buChar char="•"/>
                <a:tabLst>
                  <a:tab pos="4110038" algn="l"/>
                  <a:tab pos="4178300" algn="l"/>
                </a:tabLst>
                <a:defRPr sz="2000">
                  <a:solidFill>
                    <a:srgbClr val="FFFFFF"/>
                  </a:solidFill>
                  <a:latin typeface="Arial" charset="0"/>
                </a:defRPr>
              </a:lvl6pPr>
              <a:lvl7pPr marL="2971800" indent="-228600" defTabSz="1160463" eaLnBrk="0" fontAlgn="base" hangingPunct="0">
                <a:spcBef>
                  <a:spcPct val="20000"/>
                </a:spcBef>
                <a:spcAft>
                  <a:spcPct val="0"/>
                </a:spcAft>
                <a:buClr>
                  <a:srgbClr val="FF9900"/>
                </a:buClr>
                <a:buChar char="•"/>
                <a:tabLst>
                  <a:tab pos="4110038" algn="l"/>
                  <a:tab pos="4178300" algn="l"/>
                </a:tabLst>
                <a:defRPr sz="2000">
                  <a:solidFill>
                    <a:srgbClr val="FFFFFF"/>
                  </a:solidFill>
                  <a:latin typeface="Arial" charset="0"/>
                </a:defRPr>
              </a:lvl7pPr>
              <a:lvl8pPr marL="3429000" indent="-228600" defTabSz="1160463" eaLnBrk="0" fontAlgn="base" hangingPunct="0">
                <a:spcBef>
                  <a:spcPct val="20000"/>
                </a:spcBef>
                <a:spcAft>
                  <a:spcPct val="0"/>
                </a:spcAft>
                <a:buClr>
                  <a:srgbClr val="FF9900"/>
                </a:buClr>
                <a:buChar char="•"/>
                <a:tabLst>
                  <a:tab pos="4110038" algn="l"/>
                  <a:tab pos="4178300" algn="l"/>
                </a:tabLst>
                <a:defRPr sz="2000">
                  <a:solidFill>
                    <a:srgbClr val="FFFFFF"/>
                  </a:solidFill>
                  <a:latin typeface="Arial" charset="0"/>
                </a:defRPr>
              </a:lvl8pPr>
              <a:lvl9pPr marL="3886200" indent="-228600" defTabSz="1160463" eaLnBrk="0" fontAlgn="base" hangingPunct="0">
                <a:spcBef>
                  <a:spcPct val="20000"/>
                </a:spcBef>
                <a:spcAft>
                  <a:spcPct val="0"/>
                </a:spcAft>
                <a:buClr>
                  <a:srgbClr val="FF9900"/>
                </a:buClr>
                <a:buChar char="•"/>
                <a:tabLst>
                  <a:tab pos="4110038" algn="l"/>
                  <a:tab pos="4178300" algn="l"/>
                </a:tabLst>
                <a:defRPr sz="2000">
                  <a:solidFill>
                    <a:srgbClr val="FFFFFF"/>
                  </a:solidFill>
                  <a:latin typeface="Arial" charset="0"/>
                </a:defRPr>
              </a:lvl9pPr>
            </a:lstStyle>
            <a:p>
              <a:pPr>
                <a:spcBef>
                  <a:spcPct val="50000"/>
                </a:spcBef>
                <a:buClrTx/>
                <a:buFontTx/>
                <a:buNone/>
                <a:tabLst>
                  <a:tab pos="3206750" algn="l"/>
                  <a:tab pos="4110038" algn="l"/>
                  <a:tab pos="4178300" algn="l"/>
                </a:tabLst>
                <a:defRPr/>
              </a:pPr>
              <a:r>
                <a:rPr lang="en-US" altLang="en-US" sz="2200" b="0" i="0" strike="noStrike" dirty="0" smtClean="0">
                  <a:solidFill>
                    <a:schemeClr val="tx1"/>
                  </a:solidFill>
                  <a:latin typeface="+mn-lt"/>
                </a:rPr>
                <a:t>Éter etílico                                 -49</a:t>
              </a:r>
            </a:p>
            <a:p>
              <a:pPr>
                <a:spcBef>
                  <a:spcPct val="50000"/>
                </a:spcBef>
                <a:buClrTx/>
                <a:buFontTx/>
                <a:buNone/>
                <a:tabLst>
                  <a:tab pos="3316288" algn="l"/>
                  <a:tab pos="4110038" algn="l"/>
                  <a:tab pos="4178300" algn="l"/>
                </a:tabLst>
                <a:defRPr/>
              </a:pPr>
              <a:r>
                <a:rPr lang="en-US" altLang="en-US" sz="2200" b="0" i="0" strike="noStrike" dirty="0" smtClean="0">
                  <a:solidFill>
                    <a:schemeClr val="tx1"/>
                  </a:solidFill>
                  <a:latin typeface="+mn-lt"/>
                </a:rPr>
                <a:t>Acetona</a:t>
              </a:r>
              <a:r>
                <a:rPr lang="en-US" altLang="en-US" sz="2200" b="0" i="0" strike="noStrike" dirty="0" smtClean="0">
                  <a:solidFill>
                    <a:schemeClr val="tx1"/>
                  </a:solidFill>
                  <a:latin typeface="+mn-lt"/>
                </a:rPr>
                <a:t>	  0</a:t>
              </a:r>
            </a:p>
            <a:p>
              <a:pPr>
                <a:spcBef>
                  <a:spcPct val="50000"/>
                </a:spcBef>
                <a:buClrTx/>
                <a:buFontTx/>
                <a:buNone/>
                <a:tabLst>
                  <a:tab pos="3316288" algn="l"/>
                  <a:tab pos="4110038" algn="l"/>
                  <a:tab pos="4178300" algn="l"/>
                </a:tabLst>
                <a:defRPr/>
              </a:pPr>
              <a:r>
                <a:rPr lang="en-US" altLang="en-US" sz="2200" b="0" i="0" strike="noStrike" dirty="0" smtClean="0">
                  <a:solidFill>
                    <a:schemeClr val="tx1"/>
                  </a:solidFill>
                  <a:latin typeface="+mn-lt"/>
                </a:rPr>
                <a:t>m-xileno                                     82</a:t>
              </a:r>
              <a:r>
                <a:rPr lang="en-US" altLang="en-US" sz="2200" dirty="0">
                  <a:solidFill>
                    <a:schemeClr val="tx1"/>
                  </a:solidFill>
                  <a:latin typeface="+mn-lt"/>
                </a:rPr>
                <a:t/>
              </a:r>
              <a:r>
                <a:rPr lang="en-US" altLang="en-US" sz="2200" dirty="0" smtClean="0">
                  <a:solidFill>
                    <a:schemeClr val="tx1"/>
                  </a:solidFill>
                  <a:latin typeface="+mn-lt"/>
                </a:rPr>
                <a:t/>
              </a:r>
            </a:p>
            <a:p>
              <a:pPr>
                <a:spcBef>
                  <a:spcPct val="50000"/>
                </a:spcBef>
                <a:buClrTx/>
                <a:buFontTx/>
                <a:buNone/>
                <a:tabLst>
                  <a:tab pos="3425825" algn="l"/>
                  <a:tab pos="4110038" algn="l"/>
                  <a:tab pos="4178300" algn="l"/>
                </a:tabLst>
                <a:defRPr/>
              </a:pPr>
              <a:r>
                <a:rPr lang="en-US" altLang="en-US" sz="2200" b="0" i="0" strike="noStrike" dirty="0" smtClean="0">
                  <a:solidFill>
                    <a:schemeClr val="tx1"/>
                  </a:solidFill>
                  <a:latin typeface="+mn-lt"/>
                </a:rPr>
                <a:t>Queroseno</a:t>
              </a:r>
              <a:r>
                <a:rPr lang="en-US" altLang="en-US" sz="2200" b="0" i="0" strike="noStrike" dirty="0" smtClean="0">
                  <a:solidFill>
                    <a:schemeClr val="tx1"/>
                  </a:solidFill>
                  <a:latin typeface="+mn-lt"/>
                </a:rPr>
                <a:t>	140-162</a:t>
              </a:r>
            </a:p>
            <a:p>
              <a:pPr>
                <a:spcBef>
                  <a:spcPct val="50000"/>
                </a:spcBef>
                <a:buClrTx/>
                <a:buFontTx/>
                <a:buNone/>
                <a:defRPr/>
              </a:pPr>
              <a:endParaRPr lang="en-US" altLang="en-US" sz="2200" dirty="0" smtClean="0">
                <a:solidFill>
                  <a:schemeClr val="tx1"/>
                </a:solidFill>
                <a:latin typeface="+mn-lt"/>
              </a:endParaRPr>
            </a:p>
          </p:txBody>
        </p:sp>
      </p:grpSp>
    </p:spTree>
  </p:cSld>
  <p:clrMapOvr>
    <a:masterClrMapping/>
  </p:clrMapOvr>
  <p:timing>
    <p:tnLst>
      <p:par>
        <p:cTn id="1" dur="indefinite" restart="never" nodeType="tmRoot"/>
      </p:par>
    </p:tnLst>
  </p:timing>
</p:sld>
</file>

<file path=ppt/slides/slide7.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fontAlgn="auto" hangingPunct="1">
              <a:spcAft>
                <a:spcPts val="0"/>
              </a:spcAft>
              <a:defRPr/>
            </a:pPr>
            <a:r>
              <a:rPr lang="en-US" altLang="en-US" b="0" i="0" strike="noStrike" dirty="0" smtClean="0"/>
              <a:t>Fuentes de Ignición</a:t>
            </a:r>
          </a:p>
        </p:txBody>
      </p:sp>
      <p:sp>
        <p:nvSpPr>
          <p:cNvPr id="13315" name="Rectangle 3"/>
          <p:cNvSpPr>
            <a:spLocks noGrp="1" noChangeArrowheads="1"/>
          </p:cNvSpPr>
          <p:nvPr>
            <p:ph idx="1"/>
          </p:nvPr>
        </p:nvSpPr>
        <p:spPr>
          <a:xfrm>
            <a:off x="685800" y="2514600"/>
            <a:ext cx="7391400" cy="3470275"/>
          </a:xfrm>
        </p:spPr>
        <p:txBody>
          <a:bodyPr/>
          <a:lstStyle/>
          <a:p>
            <a:pPr eaLnBrk="1" hangingPunct="1"/>
            <a:r>
              <a:rPr lang="en-US" altLang="en-US" b="0" i="0" strike="noStrike" smtClean="0"/>
              <a:t>Llamas abiertas</a:t>
            </a:r>
          </a:p>
          <a:p>
            <a:pPr eaLnBrk="1" hangingPunct="1"/>
            <a:r>
              <a:rPr lang="en-US" altLang="en-US" b="0" i="0" strike="noStrike" smtClean="0"/>
              <a:t>Fumar</a:t>
            </a:r>
          </a:p>
          <a:p>
            <a:pPr eaLnBrk="1" hangingPunct="1"/>
            <a:r>
              <a:rPr lang="en-US" altLang="en-US" b="0" i="0" strike="noStrike" smtClean="0"/>
              <a:t>Electricidad estática</a:t>
            </a:r>
          </a:p>
          <a:p>
            <a:pPr eaLnBrk="1" hangingPunct="1"/>
            <a:r>
              <a:rPr lang="en-US" altLang="en-US" b="0" i="0" strike="noStrike" smtClean="0"/>
              <a:t>Corte y soldadura</a:t>
            </a:r>
          </a:p>
          <a:p>
            <a:pPr eaLnBrk="1" hangingPunct="1"/>
            <a:r>
              <a:rPr lang="en-US" altLang="en-US" b="0" i="0" strike="noStrike" smtClean="0"/>
              <a:t>Superficies calientes</a:t>
            </a:r>
          </a:p>
          <a:p>
            <a:pPr eaLnBrk="1" hangingPunct="1"/>
            <a:r>
              <a:rPr lang="en-US" altLang="en-US" b="0" i="0" strike="noStrike" smtClean="0"/>
              <a:t>Chispas eléctricas y mecánicas</a:t>
            </a:r>
          </a:p>
          <a:p>
            <a:pPr eaLnBrk="1" hangingPunct="1"/>
            <a:r>
              <a:rPr lang="en-US" altLang="en-US" b="0" i="0" strike="noStrike" smtClean="0"/>
              <a:t>Rayos</a:t>
            </a:r>
          </a:p>
        </p:txBody>
      </p:sp>
      <p:sp>
        <p:nvSpPr>
          <p:cNvPr id="13316"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8B3AF228-52C6-442E-B786-C165002E7D76}" type="slidenum">
              <a:rPr lang="en-US" altLang="en-US" sz="1200" smtClean="0">
                <a:solidFill>
                  <a:srgbClr val="FFFFFF"/>
                </a:solidFill>
                <a:latin typeface="Arial" charset="0"/>
              </a:rPr>
              <a:pPr>
                <a:spcBef>
                  <a:spcPct val="0"/>
                </a:spcBef>
                <a:buClrTx/>
                <a:buFontTx/>
                <a:buNone/>
              </a:pPr>
              <a:t>7</a:t>
            </a:fld>
            <a:endParaRPr lang="en-US" altLang="en-US" sz="1200" smtClean="0">
              <a:latin typeface="Times New Roman" charset="0"/>
            </a:endParaRPr>
          </a:p>
        </p:txBody>
      </p:sp>
      <p:sp>
        <p:nvSpPr>
          <p:cNvPr id="8198" name="Text Box 4"/>
          <p:cNvSpPr txBox="1">
            <a:spLocks noChangeArrowheads="1"/>
          </p:cNvSpPr>
          <p:nvPr/>
        </p:nvSpPr>
        <p:spPr bwMode="auto">
          <a:xfrm>
            <a:off x="457200" y="1566863"/>
            <a:ext cx="7848600" cy="769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9900"/>
              </a:buClr>
              <a:buFont typeface="CommonBullets" pitchFamily="34" charset="2"/>
              <a:buChar char="!"/>
              <a:defRPr sz="2400">
                <a:solidFill>
                  <a:srgbClr val="FFFFFF"/>
                </a:solidFill>
                <a:latin typeface="Arial" charset="0"/>
              </a:defRPr>
            </a:lvl1pPr>
            <a:lvl2pPr marL="742950" indent="-285750">
              <a:spcBef>
                <a:spcPct val="20000"/>
              </a:spcBef>
              <a:buClr>
                <a:srgbClr val="FF9900"/>
              </a:buClr>
              <a:buFont typeface="CommonBullets" pitchFamily="34" charset="2"/>
              <a:buChar char="&gt;"/>
              <a:defRPr sz="2300">
                <a:solidFill>
                  <a:srgbClr val="FFFFFF"/>
                </a:solidFill>
                <a:latin typeface="Arial" charset="0"/>
              </a:defRPr>
            </a:lvl2pPr>
            <a:lvl3pPr marL="1143000" indent="-228600">
              <a:spcBef>
                <a:spcPct val="20000"/>
              </a:spcBef>
              <a:buClr>
                <a:srgbClr val="FF9900"/>
              </a:buClr>
              <a:buFont typeface="CommonBullets" pitchFamily="34" charset="2"/>
              <a:buChar char="="/>
              <a:defRPr sz="2300">
                <a:solidFill>
                  <a:srgbClr val="FFFFFF"/>
                </a:solidFill>
                <a:latin typeface="Arial" charset="0"/>
              </a:defRPr>
            </a:lvl3pPr>
            <a:lvl4pPr marL="1600200" indent="-228600">
              <a:spcBef>
                <a:spcPct val="20000"/>
              </a:spcBef>
              <a:buClr>
                <a:srgbClr val="FF9900"/>
              </a:buClr>
              <a:buChar char="–"/>
              <a:defRPr sz="2000">
                <a:solidFill>
                  <a:srgbClr val="FFFFFF"/>
                </a:solidFill>
                <a:latin typeface="Arial" charset="0"/>
              </a:defRPr>
            </a:lvl4pPr>
            <a:lvl5pPr marL="2057400" indent="-228600">
              <a:spcBef>
                <a:spcPct val="20000"/>
              </a:spcBef>
              <a:buClr>
                <a:srgbClr val="FF9900"/>
              </a:buClr>
              <a:buChar char="•"/>
              <a:defRPr sz="2000">
                <a:solidFill>
                  <a:srgbClr val="FFFFFF"/>
                </a:solidFill>
                <a:latin typeface="Arial"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charset="0"/>
              </a:defRPr>
            </a:lvl9pPr>
          </a:lstStyle>
          <a:p>
            <a:pPr>
              <a:spcBef>
                <a:spcPct val="50000"/>
              </a:spcBef>
              <a:buClrTx/>
              <a:buFontTx/>
              <a:buNone/>
              <a:defRPr/>
            </a:pPr>
            <a:r>
              <a:rPr lang="en-US" altLang="en-US" sz="2200" b="0" i="0" strike="noStrike" dirty="0" smtClean="0">
                <a:solidFill>
                  <a:schemeClr val="tx1"/>
                </a:solidFill>
                <a:latin typeface="+mn-lt"/>
              </a:rPr>
              <a:t>Debe tomar precauciones para evitar la ignición de vapores inflamables. Algunas fuentes de ignición son:</a:t>
            </a:r>
          </a:p>
        </p:txBody>
      </p:sp>
      <p:pic>
        <p:nvPicPr>
          <p:cNvPr id="13318" name="Picture 6" descr="C:\My Documents\Compliance Assistance\nosmking.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6400" y="2336800"/>
            <a:ext cx="2198688"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fontAlgn="auto" hangingPunct="1">
              <a:spcAft>
                <a:spcPts val="0"/>
              </a:spcAft>
              <a:defRPr/>
            </a:pPr>
            <a:r>
              <a:rPr lang="en-US" altLang="en-US" b="0" i="0" strike="noStrike" dirty="0" smtClean="0"/>
              <a:t>Electricidad Estática</a:t>
            </a:r>
          </a:p>
        </p:txBody>
      </p:sp>
      <p:sp>
        <p:nvSpPr>
          <p:cNvPr id="14339" name="Rectangle 3"/>
          <p:cNvSpPr>
            <a:spLocks noGrp="1" noChangeArrowheads="1"/>
          </p:cNvSpPr>
          <p:nvPr>
            <p:ph idx="1"/>
          </p:nvPr>
        </p:nvSpPr>
        <p:spPr>
          <a:xfrm>
            <a:off x="685800" y="1600200"/>
            <a:ext cx="5105400" cy="4384675"/>
          </a:xfrm>
        </p:spPr>
        <p:txBody>
          <a:bodyPr/>
          <a:lstStyle/>
          <a:p>
            <a:pPr marL="401638" indent="-287338" eaLnBrk="1" hangingPunct="1"/>
            <a:r>
              <a:rPr lang="en-US" altLang="en-US" b="0" i="0" strike="noStrike" smtClean="0"/>
              <a:t>Se genera cuando un fluido fluye por un tubo o entra a un tanque</a:t>
            </a:r>
          </a:p>
          <a:p>
            <a:pPr marL="401638" indent="-287338" eaLnBrk="1" hangingPunct="1"/>
            <a:r>
              <a:rPr lang="en-US" altLang="en-US" b="0" i="0" strike="noStrike" smtClean="0"/>
              <a:t>Los peligros principales son fuego y explosión por chispas con energía suficiente para encender vapores inflamables</a:t>
            </a:r>
          </a:p>
          <a:p>
            <a:pPr marL="401638" indent="-287338" eaLnBrk="1" hangingPunct="1"/>
            <a:r>
              <a:rPr lang="en-US" altLang="en-US" b="0" i="0" strike="noStrike" smtClean="0"/>
              <a:t>Unir a tierra o entre sí los recipientes de líquidos inflamables es necesario para evitar chispas por electricidad estática</a:t>
            </a:r>
          </a:p>
        </p:txBody>
      </p:sp>
      <p:sp>
        <p:nvSpPr>
          <p:cNvPr id="14340"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FF3DE8B6-1699-4A89-88F7-CAF096181E08}" type="slidenum">
              <a:rPr lang="en-US" altLang="en-US" sz="1200" smtClean="0">
                <a:solidFill>
                  <a:srgbClr val="FFFFFF"/>
                </a:solidFill>
                <a:latin typeface="Arial" charset="0"/>
              </a:rPr>
              <a:pPr>
                <a:spcBef>
                  <a:spcPct val="0"/>
                </a:spcBef>
                <a:buClrTx/>
                <a:buFontTx/>
                <a:buNone/>
              </a:pPr>
              <a:t>8</a:t>
            </a:fld>
            <a:endParaRPr lang="en-US" altLang="en-US" sz="1200" smtClean="0">
              <a:latin typeface="Times New Roman" charset="0"/>
            </a:endParaRPr>
          </a:p>
        </p:txBody>
      </p:sp>
      <p:pic>
        <p:nvPicPr>
          <p:cNvPr id="14341" name="Picture 5" descr="A:\MISCELLA\BOLT.CG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2200" y="2667000"/>
            <a:ext cx="2209800" cy="147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fontAlgn="auto" hangingPunct="1">
              <a:spcAft>
                <a:spcPts val="0"/>
              </a:spcAft>
              <a:defRPr/>
            </a:pPr>
            <a:r>
              <a:rPr lang="en-US" altLang="en-US" b="0" i="0" strike="noStrike" dirty="0" smtClean="0"/>
              <a:t>Unión (Bonding)</a:t>
            </a:r>
          </a:p>
        </p:txBody>
      </p:sp>
      <p:sp>
        <p:nvSpPr>
          <p:cNvPr id="15363" name="Rectangle 3"/>
          <p:cNvSpPr>
            <a:spLocks noGrp="1" noChangeArrowheads="1"/>
          </p:cNvSpPr>
          <p:nvPr>
            <p:ph idx="1"/>
          </p:nvPr>
        </p:nvSpPr>
        <p:spPr>
          <a:xfrm>
            <a:off x="685800" y="1600200"/>
            <a:ext cx="7391400" cy="4384675"/>
          </a:xfrm>
        </p:spPr>
        <p:txBody>
          <a:bodyPr/>
          <a:lstStyle/>
          <a:p>
            <a:pPr marL="401638" indent="-287338" eaLnBrk="1" hangingPunct="1"/>
            <a:r>
              <a:rPr lang="en-US" altLang="en-US" b="0" i="0" strike="noStrike" smtClean="0"/>
              <a:t>Conectar físicamente dos objetos conductores con un cable para eliminar la diferencia de carga estática entre ellos</a:t>
            </a:r>
          </a:p>
          <a:p>
            <a:pPr marL="401638" indent="-287338" eaLnBrk="1" hangingPunct="1"/>
            <a:r>
              <a:rPr lang="en-US" altLang="en-US" b="0" i="0" strike="noStrike" smtClean="0"/>
              <a:t>Debe haber un cable de unión entre recipientes al llenar líquidos inflamables, salvo que ya exista un camino metálico entre ellos</a:t>
            </a:r>
          </a:p>
        </p:txBody>
      </p:sp>
      <p:sp>
        <p:nvSpPr>
          <p:cNvPr id="15364"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2BA1F322-3EE5-4B5B-9D41-091A1987314A}" type="slidenum">
              <a:rPr lang="en-US" altLang="en-US" sz="1200" smtClean="0">
                <a:solidFill>
                  <a:srgbClr val="FFFFFF"/>
                </a:solidFill>
                <a:latin typeface="Arial" charset="0"/>
              </a:rPr>
              <a:pPr>
                <a:spcBef>
                  <a:spcPct val="0"/>
                </a:spcBef>
                <a:buClrTx/>
                <a:buFontTx/>
                <a:buNone/>
              </a:pPr>
              <a:t>9</a:t>
            </a:fld>
            <a:endParaRPr lang="en-US" altLang="en-US" sz="1200" smtClean="0">
              <a:latin typeface="Times New Roman" charset="0"/>
            </a:endParaRPr>
          </a:p>
        </p:txBody>
      </p:sp>
      <p:pic>
        <p:nvPicPr>
          <p:cNvPr id="15365" name="Picture 10" descr="C:\Temp\bond.WMF"/>
          <p:cNvPicPr>
            <a:picLocks noChangeAspect="1" noChangeArrowheads="1"/>
          </p:cNvPicPr>
          <p:nvPr/>
        </p:nvPicPr>
        <p:blipFill>
          <a:blip r:embed="rId3" cstate="print">
            <a:extLst>
              <a:ext uri="{28A0092B-C50C-407E-A947-70E740481C1C}">
                <a14:useLocalDpi xmlns:a14="http://schemas.microsoft.com/office/drawing/2010/main" val="0"/>
              </a:ext>
            </a:extLst>
          </a:blip>
          <a:srcRect l="-2393" t="-3690" b="-3305"/>
          <a:stretch>
            <a:fillRect/>
          </a:stretch>
        </p:blipFill>
        <p:spPr bwMode="auto">
          <a:xfrm>
            <a:off x="2971800" y="3810000"/>
            <a:ext cx="2955925" cy="20034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fontAlgn="auto" hangingPunct="1">
              <a:spcAft>
                <a:spcPts val="0"/>
              </a:spcAft>
              <a:defRPr/>
            </a:pPr>
            <a:r>
              <a:rPr lang="en-US" altLang="en-US" b="0" i="0" strike="noStrike" dirty="0" smtClean="0"/>
              <a:t>Conexión a Tierra</a:t>
            </a:r>
          </a:p>
        </p:txBody>
      </p:sp>
      <p:sp>
        <p:nvSpPr>
          <p:cNvPr id="16387" name="Rectangle 3"/>
          <p:cNvSpPr>
            <a:spLocks noGrp="1" noChangeArrowheads="1"/>
          </p:cNvSpPr>
          <p:nvPr>
            <p:ph idx="1"/>
          </p:nvPr>
        </p:nvSpPr>
        <p:spPr>
          <a:xfrm>
            <a:off x="685800" y="1600200"/>
            <a:ext cx="7391400" cy="4384675"/>
          </a:xfrm>
        </p:spPr>
        <p:txBody>
          <a:bodyPr/>
          <a:lstStyle/>
          <a:p>
            <a:pPr marL="401638" indent="-287338" eaLnBrk="1" hangingPunct="1"/>
            <a:r>
              <a:rPr lang="en-US" altLang="en-US" b="0" i="0" strike="noStrike" smtClean="0"/>
              <a:t>Elimina la diferencia de carga estática entre objetos conductores y la tierra</a:t>
            </a:r>
          </a:p>
          <a:p>
            <a:pPr marL="401638" indent="-287338" eaLnBrk="1" hangingPunct="1"/>
            <a:r>
              <a:rPr lang="en-US" altLang="en-US" b="0" i="0" strike="noStrike" smtClean="0"/>
              <a:t>Aunque la </a:t>
            </a:r>
            <a:r>
              <a:rPr lang="en-US" altLang="en-US" b="0" i="0" u="sng" strike="noStrike" smtClean="0"/>
              <a:t>unión</a:t>
            </a:r>
            <a:r>
              <a:rPr lang="en-US" altLang="en-US" b="0" i="0" strike="noStrike" smtClean="0"/>
              <a:t> elimina la diferencia de potencial entre objetos, </a:t>
            </a:r>
            <a:r>
              <a:rPr lang="en-US" altLang="en-US" b="0" i="0" u="sng" strike="noStrike" smtClean="0"/>
              <a:t>no</a:t>
            </a:r>
            <a:r>
              <a:rPr lang="en-US" altLang="en-US" b="0" i="0" strike="noStrike" smtClean="0"/>
              <a:t> elimina la diferencia de potencial entre estos objetos y la tierra, salvo que uno se conecte a tierra con un cable</a:t>
            </a:r>
          </a:p>
        </p:txBody>
      </p:sp>
      <p:sp>
        <p:nvSpPr>
          <p:cNvPr id="16388"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5048A785-52A3-4D2A-9EEE-4C5838FE531B}" type="slidenum">
              <a:rPr lang="en-US" altLang="en-US" sz="1200" smtClean="0">
                <a:solidFill>
                  <a:srgbClr val="FFFFFF"/>
                </a:solidFill>
                <a:latin typeface="Arial" charset="0"/>
              </a:rPr>
              <a:pPr>
                <a:spcBef>
                  <a:spcPct val="0"/>
                </a:spcBef>
                <a:buClrTx/>
                <a:buFontTx/>
                <a:buNone/>
              </a:pPr>
              <a:t>10</a:t>
            </a:fld>
            <a:endParaRPr lang="en-US" altLang="en-US" sz="1200" smtClean="0">
              <a:latin typeface="Times New Roman" charset="0"/>
            </a:endParaRPr>
          </a:p>
        </p:txBody>
      </p:sp>
      <p:pic>
        <p:nvPicPr>
          <p:cNvPr id="16389" name="Picture 6" descr="C:\Temp\bondgrd.WMF"/>
          <p:cNvPicPr>
            <a:picLocks noChangeAspect="1" noChangeArrowheads="1"/>
          </p:cNvPicPr>
          <p:nvPr/>
        </p:nvPicPr>
        <p:blipFill>
          <a:blip r:embed="rId3" cstate="print">
            <a:extLst>
              <a:ext uri="{28A0092B-C50C-407E-A947-70E740481C1C}">
                <a14:useLocalDpi xmlns:a14="http://schemas.microsoft.com/office/drawing/2010/main" val="0"/>
              </a:ext>
            </a:extLst>
          </a:blip>
          <a:srcRect t="-8798"/>
          <a:stretch>
            <a:fillRect/>
          </a:stretch>
        </p:blipFill>
        <p:spPr bwMode="auto">
          <a:xfrm>
            <a:off x="2743200" y="3733800"/>
            <a:ext cx="3133725" cy="18843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pPr eaLnBrk="1" fontAlgn="auto" hangingPunct="1">
              <a:spcAft>
                <a:spcPts val="0"/>
              </a:spcAft>
              <a:defRPr/>
            </a:pPr>
            <a:r>
              <a:rPr lang="en-US" altLang="en-US" b="0" i="0" strike="noStrike" dirty="0" smtClean="0"/>
              <a:t>Ventilación</a:t>
            </a:r>
          </a:p>
        </p:txBody>
      </p:sp>
      <p:sp>
        <p:nvSpPr>
          <p:cNvPr id="17411" name="Slide Number Placeholder 4"/>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308810D1-38F8-4169-B2A1-0CA719476280}" type="slidenum">
              <a:rPr lang="en-US" altLang="en-US" sz="1200" smtClean="0">
                <a:solidFill>
                  <a:srgbClr val="FFFFFF"/>
                </a:solidFill>
                <a:latin typeface="Arial" charset="0"/>
              </a:rPr>
              <a:pPr>
                <a:spcBef>
                  <a:spcPct val="0"/>
                </a:spcBef>
                <a:buClrTx/>
                <a:buFontTx/>
                <a:buNone/>
              </a:pPr>
              <a:t>11</a:t>
            </a:fld>
            <a:endParaRPr lang="en-US" altLang="en-US" sz="1200" smtClean="0">
              <a:latin typeface="Times New Roman" charset="0"/>
            </a:endParaRPr>
          </a:p>
        </p:txBody>
      </p:sp>
      <p:sp>
        <p:nvSpPr>
          <p:cNvPr id="2" name="Rounded Rectangle 1"/>
          <p:cNvSpPr/>
          <p:nvPr/>
        </p:nvSpPr>
        <p:spPr>
          <a:xfrm>
            <a:off x="838200" y="2590800"/>
            <a:ext cx="6772275" cy="1524000"/>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0" i="0" strike="noStrike" dirty="0">
                <a:solidFill>
                  <a:schemeClr val="tx1"/>
                </a:solidFill>
              </a:rPr>
              <a:t>Siempre use ventilación adecuada para reducir el riesgo de ignición de vapores inflamables.</a:t>
            </a:r>
          </a:p>
        </p:txBody>
      </p:sp>
    </p:spTree>
  </p:cSld>
  <p:clrMapOvr>
    <a:masterClrMapping/>
  </p:clrMapOvr>
  <p:timing>
    <p:tnLst>
      <p:par>
        <p:cTn id="1" dur="indefinite" restart="never" nodeType="tmRoot"/>
      </p:par>
    </p:tnLst>
  </p:timing>
</p:sld>
</file>

<file path=ppt/slides/slide12.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fontAlgn="auto" hangingPunct="1">
              <a:spcAft>
                <a:spcPts val="0"/>
              </a:spcAft>
              <a:defRPr/>
            </a:pPr>
            <a:r>
              <a:rPr lang="en-US" altLang="en-US" b="0" i="0" strike="noStrike" dirty="0" smtClean="0"/>
              <a:t>Fundamentos del Almacenamiento</a:t>
            </a:r>
          </a:p>
        </p:txBody>
      </p:sp>
      <p:sp>
        <p:nvSpPr>
          <p:cNvPr id="23555" name="Rectangle 3"/>
          <p:cNvSpPr>
            <a:spLocks noGrp="1" noChangeArrowheads="1"/>
          </p:cNvSpPr>
          <p:nvPr>
            <p:ph idx="1"/>
          </p:nvPr>
        </p:nvSpPr>
        <p:spPr>
          <a:xfrm>
            <a:off x="685800" y="1600200"/>
            <a:ext cx="7391400" cy="4384675"/>
          </a:xfrm>
        </p:spPr>
        <p:txBody>
          <a:bodyPr/>
          <a:lstStyle/>
          <a:p>
            <a:pPr marL="401638" indent="-287338" eaLnBrk="1" hangingPunct="1">
              <a:defRPr/>
            </a:pPr>
            <a:r>
              <a:rPr lang="en-US" altLang="en-US" b="0" i="0" strike="noStrike" dirty="0" smtClean="0"/>
              <a:t>Identifique químicos incompatibles – revise las Hojas de Datos de Seguridad</a:t>
            </a:r>
          </a:p>
          <a:p>
            <a:pPr marL="401638" indent="-287338" eaLnBrk="1" hangingPunct="1">
              <a:defRPr/>
            </a:pPr>
            <a:r>
              <a:rPr lang="en-US" altLang="en-US" b="0" i="0" strike="noStrike" dirty="0" smtClean="0"/>
              <a:t>Aisle y separe materiales incompatibles</a:t>
            </a:r>
          </a:p>
          <a:p>
            <a:pPr lvl="1" eaLnBrk="1" hangingPunct="1">
              <a:defRPr/>
            </a:pPr>
            <a:r>
              <a:rPr lang="en-US" altLang="en-US" sz="2200" b="0" i="0" strike="noStrike" dirty="0" smtClean="0"/>
              <a:t>Aislar: guardar en otra área o cuarto</a:t>
            </a:r>
          </a:p>
          <a:p>
            <a:pPr marL="682625" lvl="1" indent="-271463" eaLnBrk="1" hangingPunct="1">
              <a:defRPr/>
            </a:pPr>
            <a:r>
              <a:rPr lang="en-US" altLang="en-US" sz="2200" b="0" i="0" strike="noStrike" dirty="0" smtClean="0"/>
              <a:t>El grado de aislamiento depende de cantidades, propiedades químicas y empaque</a:t>
            </a:r>
          </a:p>
          <a:p>
            <a:pPr marL="682625" lvl="1" indent="-271463" eaLnBrk="1" hangingPunct="1">
              <a:defRPr/>
            </a:pPr>
            <a:r>
              <a:rPr lang="en-US" altLang="en-US" sz="2200" b="0" i="0" strike="noStrike" dirty="0" smtClean="0"/>
              <a:t>Separar: guardar en la misma área o cuarto, pero aparte entre sí</a:t>
            </a:r>
          </a:p>
        </p:txBody>
      </p:sp>
      <p:sp>
        <p:nvSpPr>
          <p:cNvPr id="18436"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32AE997C-053F-4DD4-87BB-6F6A5DDC66DD}" type="slidenum">
              <a:rPr lang="en-US" altLang="en-US" sz="1200" smtClean="0">
                <a:solidFill>
                  <a:srgbClr val="FFFFFF"/>
                </a:solidFill>
                <a:latin typeface="Arial" charset="0"/>
              </a:rPr>
              <a:pPr>
                <a:spcBef>
                  <a:spcPct val="0"/>
                </a:spcBef>
                <a:buClrTx/>
                <a:buFontTx/>
                <a:buNone/>
              </a:pPr>
              <a:t>12</a:t>
            </a:fld>
            <a:endParaRPr lang="en-US" altLang="en-US" sz="1200" smtClean="0">
              <a:latin typeface="Times New Roman" charset="0"/>
            </a:endParaRPr>
          </a:p>
        </p:txBody>
      </p:sp>
    </p:spTree>
  </p:cSld>
  <p:clrMapOvr>
    <a:masterClrMapping/>
  </p:clrMapOvr>
  <p:timing>
    <p:tnLst>
      <p:par>
        <p:cTn id="1" dur="indefinite" restart="never" nodeType="tmRoot"/>
      </p:par>
    </p:tnLst>
  </p:timing>
</p:sld>
</file>

<file path=ppt/slides/slide13.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p:txBody>
          <a:bodyPr>
            <a:normAutofit/>
          </a:bodyPr>
          <a:lstStyle/>
          <a:p>
            <a:pPr eaLnBrk="1" fontAlgn="auto" hangingPunct="1">
              <a:spcAft>
                <a:spcPts val="0"/>
              </a:spcAft>
              <a:defRPr/>
            </a:pPr>
            <a:r>
              <a:rPr lang="en-US" altLang="en-US" b="0" i="0" strike="noStrike" dirty="0" smtClean="0"/>
              <a:t>Almacenamiento de Líquidos Inflamables</a:t>
            </a:r>
          </a:p>
        </p:txBody>
      </p:sp>
      <p:sp>
        <p:nvSpPr>
          <p:cNvPr id="24579" name="Rectangle 3"/>
          <p:cNvSpPr>
            <a:spLocks noGrp="1" noChangeArrowheads="1"/>
          </p:cNvSpPr>
          <p:nvPr>
            <p:ph idx="1"/>
          </p:nvPr>
        </p:nvSpPr>
        <p:spPr>
          <a:xfrm>
            <a:off x="685800" y="1600200"/>
            <a:ext cx="5715000" cy="4384675"/>
          </a:xfrm>
        </p:spPr>
        <p:txBody>
          <a:bodyPr/>
          <a:lstStyle/>
          <a:p>
            <a:pPr marL="401638" indent="-287338" eaLnBrk="1" hangingPunct="1">
              <a:lnSpc>
                <a:spcPct val="90000"/>
              </a:lnSpc>
              <a:defRPr/>
            </a:pPr>
            <a:r>
              <a:rPr lang="en-US" altLang="en-US" b="0" i="0" strike="noStrike" dirty="0" smtClean="0"/>
              <a:t>El almacenamiento no debe bloquear salidas, escaleras ni áreas de evacuación de personas</a:t>
            </a:r>
          </a:p>
          <a:p>
            <a:pPr marL="401638" indent="-287338" eaLnBrk="1" hangingPunct="1">
              <a:lnSpc>
                <a:spcPct val="90000"/>
              </a:lnSpc>
              <a:defRPr/>
            </a:pPr>
            <a:r>
              <a:rPr lang="en-US" altLang="en-US" b="0" i="0" strike="noStrike" dirty="0" smtClean="0"/>
              <a:t>En oficinas:</a:t>
            </a:r>
          </a:p>
          <a:p>
            <a:pPr marL="682625" lvl="1" indent="-271463" eaLnBrk="1" hangingPunct="1">
              <a:lnSpc>
                <a:spcPct val="90000"/>
              </a:lnSpc>
              <a:defRPr/>
            </a:pPr>
            <a:r>
              <a:rPr lang="en-US" altLang="en-US" sz="2200" b="0" i="0" strike="noStrike" dirty="0" smtClean="0"/>
              <a:t>Prohibido almacenar, salvo lo necesario para mantener y operar equipo</a:t>
            </a:r>
          </a:p>
          <a:p>
            <a:pPr marL="682625" lvl="1" indent="-271463" eaLnBrk="1" hangingPunct="1">
              <a:lnSpc>
                <a:spcPct val="90000"/>
              </a:lnSpc>
              <a:defRPr/>
            </a:pPr>
            <a:r>
              <a:rPr lang="en-US" altLang="en-US" sz="2200" b="0" i="0" strike="noStrike" dirty="0" smtClean="0"/>
              <a:t>El almacenamiento debe ser en:</a:t>
            </a:r>
          </a:p>
          <a:p>
            <a:pPr marL="1085850" lvl="2" indent="-309563" eaLnBrk="1" hangingPunct="1">
              <a:lnSpc>
                <a:spcPct val="90000"/>
              </a:lnSpc>
              <a:defRPr/>
            </a:pPr>
            <a:r>
              <a:rPr lang="en-US" altLang="en-US" sz="2200" b="0" i="0" strike="noStrike" dirty="0" smtClean="0"/>
              <a:t>recipientes metálicos cerrados dentro de un gabinete, o</a:t>
            </a:r>
          </a:p>
          <a:p>
            <a:pPr marL="1085850" lvl="2" indent="-309563" eaLnBrk="1" hangingPunct="1">
              <a:lnSpc>
                <a:spcPct val="90000"/>
              </a:lnSpc>
              <a:defRPr/>
            </a:pPr>
            <a:r>
              <a:rPr lang="en-US" altLang="en-US" sz="2200" b="0" i="0" strike="noStrike" dirty="0" smtClean="0"/>
              <a:t>latas de seguridad, o</a:t>
            </a:r>
          </a:p>
          <a:p>
            <a:pPr marL="1085850" lvl="2" indent="-309563" eaLnBrk="1" hangingPunct="1">
              <a:lnSpc>
                <a:spcPct val="90000"/>
              </a:lnSpc>
              <a:defRPr/>
            </a:pPr>
            <a:r>
              <a:rPr lang="en-US" altLang="en-US" sz="2200" b="0" i="0" strike="noStrike" dirty="0" smtClean="0"/>
              <a:t>un cuarto de almacenamiento interior</a:t>
            </a:r>
          </a:p>
        </p:txBody>
      </p:sp>
      <p:sp>
        <p:nvSpPr>
          <p:cNvPr id="19460"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34B5E716-4BE8-4549-9B59-BD1E7F1B6707}" type="slidenum">
              <a:rPr lang="en-US" altLang="en-US" sz="1200" smtClean="0">
                <a:solidFill>
                  <a:srgbClr val="FFFFFF"/>
                </a:solidFill>
                <a:latin typeface="Arial" charset="0"/>
              </a:rPr>
              <a:pPr>
                <a:spcBef>
                  <a:spcPct val="0"/>
                </a:spcBef>
                <a:buClrTx/>
                <a:buFontTx/>
                <a:buNone/>
              </a:pPr>
              <a:t>13</a:t>
            </a:fld>
            <a:endParaRPr lang="en-US" altLang="en-US" sz="1200" smtClean="0">
              <a:latin typeface="Times New Roman" charset="0"/>
            </a:endParaRPr>
          </a:p>
        </p:txBody>
      </p:sp>
      <p:pic>
        <p:nvPicPr>
          <p:cNvPr id="24581" name="Picture 4" descr="P:\JPG Photos\sub-h-INSIDEPAINTstorage.jpg"/>
          <p:cNvPicPr>
            <a:picLocks noChangeAspect="1" noChangeArrowheads="1"/>
          </p:cNvPicPr>
          <p:nvPr/>
        </p:nvPicPr>
        <p:blipFill>
          <a:blip r:embed="rId3">
            <a:lum bright="6000" contrast="12000"/>
          </a:blip>
          <a:srcRect/>
          <a:stretch>
            <a:fillRect/>
          </a:stretch>
        </p:blipFill>
        <p:spPr bwMode="auto">
          <a:xfrm>
            <a:off x="6248400" y="3162300"/>
            <a:ext cx="1974850" cy="16351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4343" name="Text Box 5"/>
          <p:cNvSpPr txBox="1">
            <a:spLocks noChangeArrowheads="1"/>
          </p:cNvSpPr>
          <p:nvPr/>
        </p:nvSpPr>
        <p:spPr bwMode="auto">
          <a:xfrm>
            <a:off x="6316663" y="4800600"/>
            <a:ext cx="1838325"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rgbClr val="FF9900"/>
              </a:buClr>
              <a:buFont typeface="CommonBullets" pitchFamily="34" charset="2"/>
              <a:buChar char="!"/>
              <a:defRPr sz="2400">
                <a:solidFill>
                  <a:srgbClr val="FFFFFF"/>
                </a:solidFill>
                <a:latin typeface="Arial" charset="0"/>
              </a:defRPr>
            </a:lvl1pPr>
            <a:lvl2pPr marL="742950" indent="-285750">
              <a:spcBef>
                <a:spcPct val="20000"/>
              </a:spcBef>
              <a:buClr>
                <a:srgbClr val="FF9900"/>
              </a:buClr>
              <a:buFont typeface="CommonBullets" pitchFamily="34" charset="2"/>
              <a:buChar char="&gt;"/>
              <a:defRPr sz="2300">
                <a:solidFill>
                  <a:srgbClr val="FFFFFF"/>
                </a:solidFill>
                <a:latin typeface="Arial" charset="0"/>
              </a:defRPr>
            </a:lvl2pPr>
            <a:lvl3pPr marL="1143000" indent="-228600">
              <a:spcBef>
                <a:spcPct val="20000"/>
              </a:spcBef>
              <a:buClr>
                <a:srgbClr val="FF9900"/>
              </a:buClr>
              <a:buFont typeface="CommonBullets" pitchFamily="34" charset="2"/>
              <a:buChar char="="/>
              <a:defRPr sz="2300">
                <a:solidFill>
                  <a:srgbClr val="FFFFFF"/>
                </a:solidFill>
                <a:latin typeface="Arial" charset="0"/>
              </a:defRPr>
            </a:lvl3pPr>
            <a:lvl4pPr marL="1600200" indent="-228600">
              <a:spcBef>
                <a:spcPct val="20000"/>
              </a:spcBef>
              <a:buClr>
                <a:srgbClr val="FF9900"/>
              </a:buClr>
              <a:buChar char="–"/>
              <a:defRPr sz="2000">
                <a:solidFill>
                  <a:srgbClr val="FFFFFF"/>
                </a:solidFill>
                <a:latin typeface="Arial" charset="0"/>
              </a:defRPr>
            </a:lvl4pPr>
            <a:lvl5pPr marL="2057400" indent="-228600">
              <a:spcBef>
                <a:spcPct val="20000"/>
              </a:spcBef>
              <a:buClr>
                <a:srgbClr val="FF9900"/>
              </a:buClr>
              <a:buChar char="•"/>
              <a:defRPr sz="2000">
                <a:solidFill>
                  <a:srgbClr val="FFFFFF"/>
                </a:solidFill>
                <a:latin typeface="Arial"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charset="0"/>
              </a:defRPr>
            </a:lvl9pPr>
          </a:lstStyle>
          <a:p>
            <a:pPr>
              <a:spcBef>
                <a:spcPct val="0"/>
              </a:spcBef>
              <a:buClrTx/>
              <a:buFontTx/>
              <a:buNone/>
              <a:defRPr/>
            </a:pPr>
            <a:r>
              <a:rPr lang="en-US" altLang="en-US" sz="1600" b="0" i="1" strike="noStrike" dirty="0" smtClean="0">
                <a:solidFill>
                  <a:schemeClr val="tx1"/>
                </a:solidFill>
                <a:latin typeface="+mn-lt"/>
              </a:rPr>
              <a:t>Cuarto de almacenamiento interior</a:t>
            </a:r>
          </a:p>
        </p:txBody>
      </p:sp>
    </p:spTree>
  </p:cSld>
  <p:clrMapOvr>
    <a:masterClrMapping/>
  </p:clrMapOvr>
  <p:timing>
    <p:tnLst>
      <p:par>
        <p:cTn id="1" dur="indefinite" restart="never" nodeType="tmRoot"/>
      </p:par>
    </p:tnLst>
  </p:timing>
</p:sld>
</file>

<file path=ppt/slides/slide14.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fontAlgn="auto" hangingPunct="1">
              <a:spcAft>
                <a:spcPts val="0"/>
              </a:spcAft>
              <a:defRPr/>
            </a:pPr>
            <a:r>
              <a:rPr lang="en-US" altLang="en-US" b="0" i="0" strike="noStrike" dirty="0" smtClean="0"/>
              <a:t>Latas de Seguridad para Almacenar y Transferir</a:t>
            </a:r>
          </a:p>
        </p:txBody>
      </p:sp>
      <p:sp>
        <p:nvSpPr>
          <p:cNvPr id="20483" name="Rectangle 4"/>
          <p:cNvSpPr>
            <a:spLocks noGrp="1" noChangeArrowheads="1"/>
          </p:cNvSpPr>
          <p:nvPr>
            <p:ph idx="1"/>
          </p:nvPr>
        </p:nvSpPr>
        <p:spPr>
          <a:xfrm>
            <a:off x="685800" y="1600200"/>
            <a:ext cx="7391400" cy="4384675"/>
          </a:xfrm>
        </p:spPr>
        <p:txBody>
          <a:bodyPr/>
          <a:lstStyle/>
          <a:p>
            <a:pPr eaLnBrk="1" hangingPunct="1"/>
            <a:r>
              <a:rPr lang="en-US" altLang="en-US" b="0" i="0" strike="noStrike" dirty="0" smtClean="0"/>
              <a:t>Recipiente aprobado de no más de 5 galones de capacidad</a:t>
            </a:r>
          </a:p>
          <a:p>
            <a:pPr eaLnBrk="1" hangingPunct="1"/>
            <a:r>
              <a:rPr lang="en-US" altLang="en-US" b="0" i="0" strike="noStrike" dirty="0" smtClean="0"/>
              <a:t>Tapa y boquilla con cierre de resorte</a:t>
            </a:r>
          </a:p>
          <a:p>
            <a:pPr eaLnBrk="1" hangingPunct="1"/>
            <a:r>
              <a:rPr lang="en-US" altLang="en-US" b="0" i="0" strike="noStrike" dirty="0" smtClean="0"/>
              <a:t>Alivia la presión interna con seguridad cuando hay fuego</a:t>
            </a:r>
          </a:p>
          <a:p>
            <a:pPr eaLnBrk="1" hangingPunct="1">
              <a:buFont typeface="CommonBullets" pitchFamily="34" charset="2"/>
              <a:buNone/>
            </a:pPr>
            <a:endParaRPr lang="en-US" altLang="en-US" dirty="0" smtClean="0"/>
          </a:p>
        </p:txBody>
      </p:sp>
      <p:sp>
        <p:nvSpPr>
          <p:cNvPr id="20484"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170A385E-1594-4FBB-808B-3641B89F8A91}" type="slidenum">
              <a:rPr lang="en-US" altLang="en-US" sz="1200" smtClean="0">
                <a:solidFill>
                  <a:srgbClr val="FFFFFF"/>
                </a:solidFill>
                <a:latin typeface="Arial" charset="0"/>
              </a:rPr>
              <a:pPr>
                <a:spcBef>
                  <a:spcPct val="0"/>
                </a:spcBef>
                <a:buClrTx/>
                <a:buFontTx/>
                <a:buNone/>
              </a:pPr>
              <a:t>14</a:t>
            </a:fld>
            <a:endParaRPr lang="en-US" altLang="en-US" sz="1200" smtClean="0">
              <a:latin typeface="Times New Roman" charset="0"/>
            </a:endParaRPr>
          </a:p>
        </p:txBody>
      </p:sp>
      <p:pic>
        <p:nvPicPr>
          <p:cNvPr id="25605" name="Picture 3"/>
          <p:cNvPicPr>
            <a:picLocks noChangeArrowheads="1"/>
          </p:cNvPicPr>
          <p:nvPr/>
        </p:nvPicPr>
        <p:blipFill rotWithShape="1">
          <a:blip r:embed="rId3" cstate="print">
            <a:extLst>
              <a:ext uri="{28A0092B-C50C-407E-A947-70E740481C1C}">
                <a14:useLocalDpi xmlns:a14="http://schemas.microsoft.com/office/drawing/2010/main" val="0"/>
              </a:ext>
            </a:extLst>
          </a:blip>
          <a:srcRect r="4111"/>
          <a:stretch/>
        </p:blipFill>
        <p:spPr bwMode="auto">
          <a:xfrm>
            <a:off x="2819400" y="3352800"/>
            <a:ext cx="2630424" cy="193516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cSld>
  <p:clrMapOvr>
    <a:masterClrMapping/>
  </p:clrMapOvr>
  <p:timing>
    <p:tnLst>
      <p:par>
        <p:cTn id="1" dur="indefinite" restart="never" nodeType="tmRoot"/>
      </p:par>
    </p:tnLst>
  </p:timing>
</p:sld>
</file>

<file path=ppt/slides/slide15.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fontAlgn="auto" hangingPunct="1">
              <a:spcAft>
                <a:spcPts val="0"/>
              </a:spcAft>
              <a:defRPr/>
            </a:pPr>
            <a:r>
              <a:rPr lang="en-US" altLang="en-US" b="0" i="0" strike="noStrike" dirty="0" smtClean="0"/>
              <a:t>Malla Antillamas</a:t>
            </a:r>
          </a:p>
        </p:txBody>
      </p:sp>
      <p:sp>
        <p:nvSpPr>
          <p:cNvPr id="21507" name="Rectangle 4"/>
          <p:cNvSpPr>
            <a:spLocks noGrp="1" noChangeArrowheads="1"/>
          </p:cNvSpPr>
          <p:nvPr>
            <p:ph idx="1"/>
          </p:nvPr>
        </p:nvSpPr>
        <p:spPr>
          <a:xfrm>
            <a:off x="685800" y="1600200"/>
            <a:ext cx="7391400" cy="4384675"/>
          </a:xfrm>
        </p:spPr>
        <p:txBody>
          <a:bodyPr/>
          <a:lstStyle/>
          <a:p>
            <a:pPr eaLnBrk="1" hangingPunct="1"/>
            <a:r>
              <a:rPr lang="en-US" altLang="en-US" b="0" i="0" strike="noStrike" smtClean="0"/>
              <a:t>Evita que el fuego regrese al contenido de la lata</a:t>
            </a:r>
          </a:p>
          <a:p>
            <a:pPr eaLnBrk="1" hangingPunct="1"/>
            <a:r>
              <a:rPr lang="en-US" altLang="en-US" b="0" i="0" strike="noStrike" smtClean="0"/>
              <a:t>Construcción de doble malla de alambre</a:t>
            </a:r>
          </a:p>
          <a:p>
            <a:pPr eaLnBrk="1" hangingPunct="1"/>
            <a:r>
              <a:rPr lang="en-US" altLang="en-US" b="0" i="0" strike="noStrike" smtClean="0"/>
              <a:t>Su gran superficie disipa rápido el calor del fuego para que el vapor dentro de la lata quede bajo el punto de ignición</a:t>
            </a:r>
          </a:p>
        </p:txBody>
      </p:sp>
      <p:sp>
        <p:nvSpPr>
          <p:cNvPr id="21508"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1075A84E-8741-4AE6-8587-806DF271B8F5}" type="slidenum">
              <a:rPr lang="en-US" altLang="en-US" sz="1200" smtClean="0">
                <a:solidFill>
                  <a:srgbClr val="FFFFFF"/>
                </a:solidFill>
                <a:latin typeface="Arial" charset="0"/>
              </a:rPr>
              <a:pPr>
                <a:spcBef>
                  <a:spcPct val="0"/>
                </a:spcBef>
                <a:buClrTx/>
                <a:buFontTx/>
                <a:buNone/>
              </a:pPr>
              <a:t>15</a:t>
            </a:fld>
            <a:endParaRPr lang="en-US" altLang="en-US" sz="1200" smtClean="0">
              <a:latin typeface="Times New Roman" charset="0"/>
            </a:endParaRPr>
          </a:p>
        </p:txBody>
      </p:sp>
      <p:grpSp>
        <p:nvGrpSpPr>
          <p:cNvPr id="21509" name="Group 1"/>
          <p:cNvGrpSpPr>
            <a:grpSpLocks/>
          </p:cNvGrpSpPr>
          <p:nvPr/>
        </p:nvGrpSpPr>
        <p:grpSpPr bwMode="auto">
          <a:xfrm>
            <a:off x="3727450" y="3395663"/>
            <a:ext cx="3059113" cy="2624137"/>
            <a:chOff x="5475288" y="2082800"/>
            <a:chExt cx="3059112" cy="2624138"/>
          </a:xfrm>
        </p:grpSpPr>
        <p:pic>
          <p:nvPicPr>
            <p:cNvPr id="26629" name="Picture 5" descr="S:\flamearresto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75288" y="2082800"/>
              <a:ext cx="2622550" cy="2624138"/>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
          <p:nvSpPr>
            <p:cNvPr id="21511" name="AutoShape 6"/>
            <p:cNvSpPr>
              <a:spLocks noChangeArrowheads="1"/>
            </p:cNvSpPr>
            <p:nvPr/>
          </p:nvSpPr>
          <p:spPr bwMode="auto">
            <a:xfrm rot="-1582575">
              <a:off x="7620000" y="3048000"/>
              <a:ext cx="914400" cy="152400"/>
            </a:xfrm>
            <a:prstGeom prst="leftArrow">
              <a:avLst>
                <a:gd name="adj1" fmla="val 50000"/>
                <a:gd name="adj2" fmla="val 150000"/>
              </a:avLst>
            </a:prstGeom>
            <a:solidFill>
              <a:srgbClr val="FFFFFF"/>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endParaRPr lang="en-US" altLang="en-US" sz="2400">
                <a:solidFill>
                  <a:srgbClr val="FFFFFF"/>
                </a:solidFill>
                <a:latin typeface="Arial" charset="0"/>
              </a:endParaRPr>
            </a:p>
          </p:txBody>
        </p:sp>
      </p:grpSp>
    </p:spTree>
  </p:cSld>
  <p:clrMapOvr>
    <a:masterClrMapping/>
  </p:clrMapOvr>
  <p:timing>
    <p:tnLst>
      <p:par>
        <p:cTn id="1" dur="indefinite" restart="never" nodeType="tmRoot"/>
      </p:par>
    </p:tnLst>
  </p:timing>
</p:sld>
</file>

<file path=ppt/slides/slide16.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fontAlgn="auto" hangingPunct="1">
              <a:spcAft>
                <a:spcPts val="0"/>
              </a:spcAft>
              <a:defRPr/>
            </a:pPr>
            <a:r>
              <a:rPr lang="en-US" altLang="en-US" b="0" i="0" strike="noStrike" dirty="0" smtClean="0"/>
              <a:t>Gabinetes de Almacenamiento</a:t>
            </a:r>
          </a:p>
        </p:txBody>
      </p:sp>
      <p:sp>
        <p:nvSpPr>
          <p:cNvPr id="22531" name="Rectangle 3"/>
          <p:cNvSpPr>
            <a:spLocks noGrp="1" noChangeArrowheads="1"/>
          </p:cNvSpPr>
          <p:nvPr>
            <p:ph idx="1"/>
          </p:nvPr>
        </p:nvSpPr>
        <p:spPr>
          <a:xfrm>
            <a:off x="685800" y="1600200"/>
            <a:ext cx="4724400" cy="4191000"/>
          </a:xfrm>
        </p:spPr>
        <p:txBody>
          <a:bodyPr/>
          <a:lstStyle/>
          <a:p>
            <a:pPr marL="401638" indent="-287338" eaLnBrk="1" hangingPunct="1"/>
            <a:r>
              <a:rPr lang="en-US" altLang="en-US" b="0" i="0" strike="noStrike" smtClean="0"/>
              <a:t>En un gabinete se pueden almacenar no más de 60 galones de líquidos inflamables de Categoría 1, 2 o 3, ni más de 120 galones de Categoría 4.</a:t>
            </a:r>
          </a:p>
          <a:p>
            <a:pPr marL="401638" indent="-287338" eaLnBrk="1" hangingPunct="1"/>
            <a:r>
              <a:rPr lang="en-US" altLang="en-US" smtClean="0"/>
              <a:t>Must be conspicuously labeled, “Flammable - Keep Fire Away”</a:t>
            </a:r>
          </a:p>
          <a:p>
            <a:pPr marL="401638" indent="-287338" eaLnBrk="1" hangingPunct="1"/>
            <a:r>
              <a:rPr lang="en-US" altLang="en-US" b="0" i="0" strike="noStrike" smtClean="0"/>
              <a:t>Las puertas de gabinetes metálicos deben tener cerradura de tres puntos (arriba, lado y abajo), y el umbral debe estar elevado al menos 2 pulgadas sobre el fondo del gabinete</a:t>
            </a:r>
          </a:p>
        </p:txBody>
      </p:sp>
      <p:sp>
        <p:nvSpPr>
          <p:cNvPr id="22532"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70227D76-9A69-4C5B-9312-4F162082BE4F}" type="slidenum">
              <a:rPr lang="en-US" altLang="en-US" sz="1200" smtClean="0">
                <a:solidFill>
                  <a:srgbClr val="FFFFFF"/>
                </a:solidFill>
                <a:latin typeface="Arial" charset="0"/>
              </a:rPr>
              <a:pPr>
                <a:spcBef>
                  <a:spcPct val="0"/>
                </a:spcBef>
                <a:buClrTx/>
                <a:buFontTx/>
                <a:buNone/>
              </a:pPr>
              <a:t>16</a:t>
            </a:fld>
            <a:endParaRPr lang="en-US" altLang="en-US" sz="1200" smtClean="0">
              <a:latin typeface="Times New Roman" charset="0"/>
            </a:endParaRPr>
          </a:p>
        </p:txBody>
      </p:sp>
      <p:pic>
        <p:nvPicPr>
          <p:cNvPr id="22533" name="Picture 6" descr="S:\cabinet-flammables.jpg"/>
          <p:cNvPicPr>
            <a:picLocks noChangeAspect="1" noChangeArrowheads="1"/>
          </p:cNvPicPr>
          <p:nvPr/>
        </p:nvPicPr>
        <p:blipFill>
          <a:blip r:embed="rId3">
            <a:extLst>
              <a:ext uri="{28A0092B-C50C-407E-A947-70E740481C1C}">
                <a14:useLocalDpi xmlns:a14="http://schemas.microsoft.com/office/drawing/2010/main" val="0"/>
              </a:ext>
            </a:extLst>
          </a:blip>
          <a:srcRect l="3789" t="3636" r="4253" b="4243"/>
          <a:stretch>
            <a:fillRect/>
          </a:stretch>
        </p:blipFill>
        <p:spPr bwMode="auto">
          <a:xfrm>
            <a:off x="5730875" y="2378075"/>
            <a:ext cx="2217738"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fontAlgn="auto" hangingPunct="1">
              <a:spcAft>
                <a:spcPts val="0"/>
              </a:spcAft>
              <a:defRPr/>
            </a:pPr>
            <a:r>
              <a:rPr lang="en-US" altLang="en-US" b="0" i="0" strike="noStrike" dirty="0" smtClean="0"/>
              <a:t>Control de Fuego</a:t>
            </a:r>
          </a:p>
        </p:txBody>
      </p:sp>
      <p:sp>
        <p:nvSpPr>
          <p:cNvPr id="28675" name="Rectangle 3"/>
          <p:cNvSpPr>
            <a:spLocks noGrp="1" noChangeArrowheads="1"/>
          </p:cNvSpPr>
          <p:nvPr>
            <p:ph idx="1"/>
          </p:nvPr>
        </p:nvSpPr>
        <p:spPr>
          <a:xfrm>
            <a:off x="685800" y="1600200"/>
            <a:ext cx="4953000" cy="4384675"/>
          </a:xfrm>
        </p:spPr>
        <p:txBody>
          <a:bodyPr/>
          <a:lstStyle/>
          <a:p>
            <a:pPr marL="401638" indent="-287338" eaLnBrk="1" hangingPunct="1">
              <a:defRPr/>
            </a:pPr>
            <a:r>
              <a:rPr lang="en-US" altLang="en-US" b="0" i="0" strike="noStrike" dirty="0" smtClean="0"/>
              <a:t>Debe haber equipos de control de fuego adecuados, como mangueras pequeñas o extintores portátiles, donde se almacenen líquidos inflamables</a:t>
            </a:r>
          </a:p>
          <a:p>
            <a:pPr marL="401638" indent="-287338" eaLnBrk="1" hangingPunct="1">
              <a:defRPr/>
            </a:pPr>
            <a:r>
              <a:rPr lang="en-US" altLang="en-US" b="0" i="0" strike="noStrike" dirty="0" smtClean="0"/>
              <a:t>No se permiten llamas abiertas ni fumar en estas áreas de almacenamiento</a:t>
            </a:r>
          </a:p>
          <a:p>
            <a:pPr marL="401638" indent="-292100" eaLnBrk="1" hangingPunct="1">
              <a:defRPr/>
            </a:pPr>
            <a:r>
              <a:rPr lang="en-US" altLang="en-US" b="0" i="0" strike="noStrike" dirty="0" smtClean="0"/>
              <a:t>Los materiales que reaccionan con el agua no deben guardarse en el mismo cuarto que los líquidos inflamables</a:t>
            </a:r>
          </a:p>
        </p:txBody>
      </p:sp>
      <p:sp>
        <p:nvSpPr>
          <p:cNvPr id="23556"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4F940327-4BCB-4399-A102-8821C38B4260}" type="slidenum">
              <a:rPr lang="en-US" altLang="en-US" sz="1200" smtClean="0">
                <a:solidFill>
                  <a:srgbClr val="FFFFFF"/>
                </a:solidFill>
                <a:latin typeface="Arial" charset="0"/>
              </a:rPr>
              <a:pPr>
                <a:spcBef>
                  <a:spcPct val="0"/>
                </a:spcBef>
                <a:buClrTx/>
                <a:buFontTx/>
                <a:buNone/>
              </a:pPr>
              <a:t>17</a:t>
            </a:fld>
            <a:endParaRPr lang="en-US" altLang="en-US" sz="1200" smtClean="0">
              <a:latin typeface="Times New Roman" charset="0"/>
            </a:endParaRPr>
          </a:p>
        </p:txBody>
      </p:sp>
      <p:pic>
        <p:nvPicPr>
          <p:cNvPr id="23557" name="Picture 1"/>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30000" r="27000"/>
          <a:stretch>
            <a:fillRect/>
          </a:stretch>
        </p:blipFill>
        <p:spPr bwMode="auto">
          <a:xfrm>
            <a:off x="6248400" y="1295400"/>
            <a:ext cx="1573213"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62" name="Rectangle 10"/>
          <p:cNvSpPr>
            <a:spLocks noGrp="1" noChangeArrowheads="1"/>
          </p:cNvSpPr>
          <p:nvPr>
            <p:ph type="title"/>
          </p:nvPr>
        </p:nvSpPr>
        <p:spPr/>
        <p:txBody>
          <a:bodyPr/>
          <a:lstStyle/>
          <a:p>
            <a:pPr eaLnBrk="1" fontAlgn="auto" hangingPunct="1">
              <a:spcAft>
                <a:spcPts val="0"/>
              </a:spcAft>
              <a:defRPr/>
            </a:pPr>
            <a:r>
              <a:rPr lang="en-US" altLang="en-US" b="0" i="0" strike="noStrike" dirty="0" smtClean="0"/>
              <a:t>Transferencia de Líquidos Inflamables</a:t>
            </a:r>
          </a:p>
        </p:txBody>
      </p:sp>
      <p:sp>
        <p:nvSpPr>
          <p:cNvPr id="24579" name="Rectangle 11"/>
          <p:cNvSpPr>
            <a:spLocks noGrp="1" noChangeArrowheads="1"/>
          </p:cNvSpPr>
          <p:nvPr>
            <p:ph idx="1"/>
          </p:nvPr>
        </p:nvSpPr>
        <p:spPr>
          <a:xfrm>
            <a:off x="914400" y="2805113"/>
            <a:ext cx="7239000" cy="1828800"/>
          </a:xfrm>
        </p:spPr>
        <p:txBody>
          <a:bodyPr/>
          <a:lstStyle/>
          <a:p>
            <a:pPr indent="-342900" eaLnBrk="1" hangingPunct="1"/>
            <a:r>
              <a:rPr lang="en-US" altLang="en-US" b="0" i="0" strike="noStrike" smtClean="0"/>
              <a:t>Por un sistema de tubería cerrado</a:t>
            </a:r>
          </a:p>
          <a:p>
            <a:pPr indent="-342900" eaLnBrk="1" hangingPunct="1"/>
            <a:r>
              <a:rPr lang="en-US" altLang="en-US" b="0" i="0" strike="noStrike" smtClean="0"/>
              <a:t>De latas de seguridad</a:t>
            </a:r>
          </a:p>
          <a:p>
            <a:pPr indent="-342900" eaLnBrk="1" hangingPunct="1"/>
            <a:r>
              <a:rPr lang="en-US" altLang="en-US" b="0" i="0" strike="noStrike" smtClean="0"/>
              <a:t>Por gravedad con un grifo de seguridad de cierre automático aprobado</a:t>
            </a:r>
          </a:p>
          <a:p>
            <a:pPr indent="-342900" eaLnBrk="1" hangingPunct="1"/>
            <a:r>
              <a:rPr lang="en-US" altLang="en-US" b="0" i="0" strike="noStrike" smtClean="0"/>
              <a:t>Con una bomba de seguridad</a:t>
            </a:r>
          </a:p>
        </p:txBody>
      </p:sp>
      <p:sp>
        <p:nvSpPr>
          <p:cNvPr id="24580"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742C5857-CF8B-4A5D-84B4-9F3ABAE131FB}" type="slidenum">
              <a:rPr lang="en-US" altLang="en-US" sz="1200" smtClean="0">
                <a:solidFill>
                  <a:srgbClr val="FFFFFF"/>
                </a:solidFill>
                <a:latin typeface="Arial" charset="0"/>
              </a:rPr>
              <a:pPr>
                <a:spcBef>
                  <a:spcPct val="0"/>
                </a:spcBef>
                <a:buClrTx/>
                <a:buFontTx/>
                <a:buNone/>
              </a:pPr>
              <a:t>18</a:t>
            </a:fld>
            <a:endParaRPr lang="en-US" altLang="en-US" sz="1200" smtClean="0">
              <a:latin typeface="Times New Roman" charset="0"/>
            </a:endParaRPr>
          </a:p>
        </p:txBody>
      </p:sp>
      <p:sp>
        <p:nvSpPr>
          <p:cNvPr id="29701" name="Text Box 8"/>
          <p:cNvSpPr txBox="1">
            <a:spLocks noChangeArrowheads="1"/>
          </p:cNvSpPr>
          <p:nvPr/>
        </p:nvSpPr>
        <p:spPr bwMode="auto">
          <a:xfrm>
            <a:off x="679450" y="1697038"/>
            <a:ext cx="7315200" cy="110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fontAlgn="base">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fontAlgn="base">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fontAlgn="base">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fontAlgn="base">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30000"/>
              </a:spcBef>
              <a:buClrTx/>
              <a:buFontTx/>
              <a:buNone/>
              <a:defRPr/>
            </a:pPr>
            <a:r>
              <a:rPr lang="en-US" altLang="en-US" b="0" i="0" strike="noStrike" dirty="0" smtClean="0">
                <a:latin typeface="+mn-lt"/>
              </a:rPr>
              <a:t>Como hay un riesgo grande al manejar líquidos inflamables, OSHA permite solo cuatro métodos para transferirlos:</a:t>
            </a:r>
          </a:p>
        </p:txBody>
      </p:sp>
    </p:spTree>
  </p:cSld>
  <p:clrMapOvr>
    <a:masterClrMapping/>
  </p:clrMapOvr>
  <p:timing>
    <p:tnLst>
      <p:par>
        <p:cTn id="1" dur="indefinite" restart="never" nodeType="tmRoot"/>
      </p:par>
    </p:tnLst>
  </p:timing>
</p:sld>
</file>

<file path=ppt/slides/slide19.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fontAlgn="auto" hangingPunct="1">
              <a:spcAft>
                <a:spcPts val="0"/>
              </a:spcAft>
              <a:defRPr/>
            </a:pPr>
            <a:r>
              <a:rPr lang="en-US" altLang="en-US" b="0" i="0" strike="noStrike" dirty="0" smtClean="0"/>
              <a:t>Grifo de Seguridad de Cierre Automático</a:t>
            </a:r>
          </a:p>
        </p:txBody>
      </p:sp>
      <p:sp>
        <p:nvSpPr>
          <p:cNvPr id="25603" name="Rectangle 4"/>
          <p:cNvSpPr>
            <a:spLocks noGrp="1" noChangeArrowheads="1"/>
          </p:cNvSpPr>
          <p:nvPr>
            <p:ph idx="1"/>
          </p:nvPr>
        </p:nvSpPr>
        <p:spPr>
          <a:xfrm>
            <a:off x="685800" y="1600200"/>
            <a:ext cx="4876800" cy="4384675"/>
          </a:xfrm>
        </p:spPr>
        <p:txBody>
          <a:bodyPr/>
          <a:lstStyle/>
          <a:p>
            <a:pPr marL="401638" indent="-287338" eaLnBrk="1" hangingPunct="1"/>
            <a:r>
              <a:rPr lang="en-US" altLang="en-US" b="0" i="0" strike="noStrike" dirty="0" smtClean="0"/>
              <a:t>Cable de unión entre el tambor y el recipiente</a:t>
            </a:r>
          </a:p>
          <a:p>
            <a:pPr marL="401638" indent="-287338" eaLnBrk="1" hangingPunct="1"/>
            <a:r>
              <a:rPr lang="en-US" altLang="en-US" b="0" i="0" strike="noStrike" dirty="0" smtClean="0"/>
              <a:t>Cable a tierra entre el tambor y el suelo</a:t>
            </a:r>
          </a:p>
          <a:p>
            <a:pPr marL="401638" indent="-287338" eaLnBrk="1" hangingPunct="1"/>
            <a:r>
              <a:rPr lang="en-US" altLang="en-US" b="0" i="0" strike="noStrike" dirty="0" smtClean="0"/>
              <a:t>Respiradero de seguridad en el tambor22</a:t>
            </a:r>
          </a:p>
          <a:p>
            <a:pPr marL="401638" indent="-287338" eaLnBrk="1" hangingPunct="1"/>
            <a:endParaRPr lang="en-US" altLang="en-US" dirty="0" smtClean="0"/>
          </a:p>
        </p:txBody>
      </p:sp>
      <p:sp>
        <p:nvSpPr>
          <p:cNvPr id="25604"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6FAA91BE-5A70-49A4-8FB5-69C7D713D30A}" type="slidenum">
              <a:rPr lang="en-US" altLang="en-US" sz="1200" smtClean="0">
                <a:solidFill>
                  <a:srgbClr val="FFFFFF"/>
                </a:solidFill>
                <a:latin typeface="Arial" charset="0"/>
              </a:rPr>
              <a:pPr>
                <a:spcBef>
                  <a:spcPct val="0"/>
                </a:spcBef>
                <a:buClrTx/>
                <a:buFontTx/>
                <a:buNone/>
              </a:pPr>
              <a:t>19</a:t>
            </a:fld>
            <a:endParaRPr lang="en-US" altLang="en-US" sz="1200" smtClean="0">
              <a:latin typeface="Times New Roman" charset="0"/>
            </a:endParaRPr>
          </a:p>
        </p:txBody>
      </p:sp>
      <p:sp>
        <p:nvSpPr>
          <p:cNvPr id="25605" name="Footer Placeholder 4"/>
          <p:cNvSpPr>
            <a:spLocks noGrp="1"/>
          </p:cNvSpPr>
          <p:nvPr>
            <p:ph type="ftr" sz="quarter" idx="4294967295"/>
          </p:nvPr>
        </p:nvSpPr>
        <p:spPr bwMode="auto">
          <a:xfrm>
            <a:off x="1741488" y="6027738"/>
            <a:ext cx="30480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r>
              <a:rPr lang="en-US" altLang="en-US" sz="1400" b="0" i="0" strike="noStrike">
                <a:solidFill>
                  <a:srgbClr val="FFFFFF"/>
                </a:solidFill>
                <a:latin typeface="Arial" charset="0"/>
              </a:rPr>
              <a:t>Oficina de Capacitación y Educación de OSHA</a:t>
            </a:r>
            <a:endParaRPr lang="en-US" altLang="en-US" sz="1400">
              <a:solidFill>
                <a:srgbClr val="FFFFFF"/>
              </a:solidFill>
              <a:latin typeface="Times New Roman" charset="0"/>
            </a:endParaRPr>
          </a:p>
        </p:txBody>
      </p:sp>
      <p:pic>
        <p:nvPicPr>
          <p:cNvPr id="30726" name="Picture 5" descr="S:\faucet dispens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9925" y="1871663"/>
            <a:ext cx="2338388" cy="350837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
        <p:nvSpPr>
          <p:cNvPr id="25607" name="Line 8"/>
          <p:cNvSpPr>
            <a:spLocks noChangeShapeType="1"/>
          </p:cNvSpPr>
          <p:nvPr/>
        </p:nvSpPr>
        <p:spPr bwMode="auto">
          <a:xfrm>
            <a:off x="5029200" y="2895600"/>
            <a:ext cx="762000" cy="0"/>
          </a:xfrm>
          <a:prstGeom prst="line">
            <a:avLst/>
          </a:prstGeom>
          <a:noFill/>
          <a:ln w="38100">
            <a:solidFill>
              <a:schemeClr val="bg1"/>
            </a:solidFill>
            <a:round/>
            <a:headEnd type="none" w="sm" len="sm"/>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5608" name="Line 12"/>
          <p:cNvSpPr>
            <a:spLocks noChangeShapeType="1"/>
          </p:cNvSpPr>
          <p:nvPr/>
        </p:nvSpPr>
        <p:spPr bwMode="auto">
          <a:xfrm rot="983534">
            <a:off x="4727575" y="2497138"/>
            <a:ext cx="2936875" cy="15875"/>
          </a:xfrm>
          <a:prstGeom prst="line">
            <a:avLst/>
          </a:prstGeom>
          <a:noFill/>
          <a:ln w="38100">
            <a:solidFill>
              <a:schemeClr val="tx1"/>
            </a:solidFill>
            <a:round/>
            <a:headEnd type="none" w="sm" len="sm"/>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iming>
    <p:tnLst>
      <p:par>
        <p:cTn id="1" dur="indefinite" restart="never" nodeType="tmRoot"/>
      </p:par>
    </p:tnLst>
  </p:timing>
</p:sld>
</file>

<file path=ppt/slides/slide20.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85800" y="228600"/>
            <a:ext cx="7772400" cy="914400"/>
          </a:xfrm>
        </p:spPr>
        <p:txBody>
          <a:bodyPr/>
          <a:lstStyle/>
          <a:p>
            <a:pPr eaLnBrk="1" fontAlgn="auto" hangingPunct="1">
              <a:spcAft>
                <a:spcPts val="0"/>
              </a:spcAft>
              <a:defRPr/>
            </a:pPr>
            <a:r>
              <a:rPr lang="en-US" altLang="en-US" b="0" i="0" strike="noStrike" dirty="0" smtClean="0"/>
              <a:t>Bomba de Seguridad</a:t>
            </a:r>
          </a:p>
        </p:txBody>
      </p:sp>
      <p:sp>
        <p:nvSpPr>
          <p:cNvPr id="26627" name="Rectangle 4"/>
          <p:cNvSpPr>
            <a:spLocks noGrp="1" noChangeArrowheads="1"/>
          </p:cNvSpPr>
          <p:nvPr>
            <p:ph sz="half" idx="1"/>
          </p:nvPr>
        </p:nvSpPr>
        <p:spPr>
          <a:xfrm>
            <a:off x="692150" y="1600200"/>
            <a:ext cx="4184650" cy="3962400"/>
          </a:xfrm>
        </p:spPr>
        <p:txBody>
          <a:bodyPr/>
          <a:lstStyle/>
          <a:p>
            <a:pPr marL="463550" indent="-349250" eaLnBrk="1" hangingPunct="1"/>
            <a:r>
              <a:rPr lang="en-US" altLang="en-US" sz="2200" b="0" i="0" strike="noStrike" dirty="0" smtClean="0"/>
              <a:t>Más rápida y segura que un grifo</a:t>
            </a:r>
          </a:p>
          <a:p>
            <a:pPr marL="463550" indent="-349250" eaLnBrk="1" hangingPunct="1"/>
            <a:r>
              <a:rPr lang="en-US" altLang="en-US" sz="2200" b="0" i="0" strike="noStrike" dirty="0" smtClean="0"/>
              <a:t>Menos derrames</a:t>
            </a:r>
          </a:p>
          <a:p>
            <a:pPr marL="463550" indent="-349250" eaLnBrk="1" hangingPunct="1"/>
            <a:r>
              <a:rPr lang="en-US" altLang="en-US" sz="2200" b="0" i="0" strike="noStrike" dirty="0" smtClean="0"/>
              <a:t>No requiere respiraderos de seguridad aparte en el tambor</a:t>
            </a:r>
          </a:p>
          <a:p>
            <a:pPr marL="463550" indent="-349250" eaLnBrk="1" hangingPunct="1"/>
            <a:r>
              <a:rPr lang="en-US" altLang="en-US" sz="2200" b="0" i="0" strike="noStrike" dirty="0" smtClean="0"/>
              <a:t>Se instala directo en la abertura del tapón del tambor</a:t>
            </a:r>
          </a:p>
          <a:p>
            <a:pPr marL="463550" indent="-349250" eaLnBrk="1" hangingPunct="1"/>
            <a:r>
              <a:rPr lang="en-US" altLang="en-US" sz="2200" b="0" i="0" strike="noStrike" dirty="0" smtClean="0"/>
              <a:t>Algunas mangueras tienen cables de unión integrados</a:t>
            </a:r>
          </a:p>
        </p:txBody>
      </p:sp>
      <p:sp>
        <p:nvSpPr>
          <p:cNvPr id="26628" name="Slide Number Placeholder 6"/>
          <p:cNvSpPr>
            <a:spLocks noGrp="1"/>
          </p:cNvSpPr>
          <p:nvPr>
            <p:ph type="sldNum" sz="quarter" idx="12"/>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E487CD27-8209-4706-A60D-721907A82C30}" type="slidenum">
              <a:rPr lang="en-US" altLang="en-US" sz="1200" smtClean="0">
                <a:solidFill>
                  <a:srgbClr val="FFFFFF"/>
                </a:solidFill>
                <a:latin typeface="Arial" charset="0"/>
              </a:rPr>
              <a:pPr>
                <a:spcBef>
                  <a:spcPct val="0"/>
                </a:spcBef>
                <a:buClrTx/>
                <a:buFontTx/>
                <a:buNone/>
              </a:pPr>
              <a:t>20</a:t>
            </a:fld>
            <a:endParaRPr lang="en-US" altLang="en-US" sz="1200" smtClean="0">
              <a:latin typeface="Times New Roman" charset="0"/>
            </a:endParaRPr>
          </a:p>
        </p:txBody>
      </p:sp>
      <p:pic>
        <p:nvPicPr>
          <p:cNvPr id="31749" name="Picture 5" descr="S:\pump dispens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508" y="1981200"/>
            <a:ext cx="2497229" cy="374808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cSld>
  <p:clrMapOvr>
    <a:masterClrMapping/>
  </p:clrMapOvr>
  <p:timing>
    <p:tnLst>
      <p:par>
        <p:cTn id="1" dur="indefinite" restart="never" nodeType="tmRoot"/>
      </p:par>
    </p:tnLst>
  </p:timing>
</p:sld>
</file>

<file path=ppt/slides/slide21.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fontAlgn="auto" hangingPunct="1">
              <a:spcAft>
                <a:spcPts val="0"/>
              </a:spcAft>
              <a:defRPr/>
            </a:pPr>
            <a:r>
              <a:rPr lang="en-US" altLang="en-US" b="0" i="0" strike="noStrike" dirty="0" smtClean="0"/>
              <a:t>Desechos y Residuos</a:t>
            </a:r>
          </a:p>
        </p:txBody>
      </p:sp>
      <p:sp>
        <p:nvSpPr>
          <p:cNvPr id="27651" name="Slide Number Placeholder 4"/>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861EB549-F0F5-4E43-A4B5-630899850E2D}" type="slidenum">
              <a:rPr lang="en-US" altLang="en-US" sz="1200" smtClean="0">
                <a:solidFill>
                  <a:srgbClr val="FFFFFF"/>
                </a:solidFill>
                <a:latin typeface="Arial" charset="0"/>
              </a:rPr>
              <a:pPr>
                <a:spcBef>
                  <a:spcPct val="0"/>
                </a:spcBef>
                <a:buClrTx/>
                <a:buFontTx/>
                <a:buNone/>
              </a:pPr>
              <a:t>21</a:t>
            </a:fld>
            <a:endParaRPr lang="en-US" altLang="en-US" sz="1200" smtClean="0">
              <a:latin typeface="Times New Roman" charset="0"/>
            </a:endParaRPr>
          </a:p>
        </p:txBody>
      </p:sp>
      <p:pic>
        <p:nvPicPr>
          <p:cNvPr id="32772" name="Picture 4"/>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6762" y="2836863"/>
            <a:ext cx="1824038" cy="217487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pic>
        <p:nvPicPr>
          <p:cNvPr id="32773" name="Picture 5"/>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71800" y="2830512"/>
            <a:ext cx="2408238" cy="2198688"/>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sp>
        <p:nvSpPr>
          <p:cNvPr id="22535" name="Rectangle 6"/>
          <p:cNvSpPr>
            <a:spLocks noChangeArrowheads="1"/>
          </p:cNvSpPr>
          <p:nvPr/>
        </p:nvSpPr>
        <p:spPr bwMode="auto">
          <a:xfrm>
            <a:off x="304800" y="5129213"/>
            <a:ext cx="2286000"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lr>
                <a:srgbClr val="FF9900"/>
              </a:buClr>
              <a:buFont typeface="CommonBullets" pitchFamily="34" charset="2"/>
              <a:buChar char="!"/>
              <a:defRPr sz="2400">
                <a:solidFill>
                  <a:srgbClr val="FFFFFF"/>
                </a:solidFill>
                <a:latin typeface="Arial" charset="0"/>
              </a:defRPr>
            </a:lvl1pPr>
            <a:lvl2pPr marL="742950" indent="-285750">
              <a:spcBef>
                <a:spcPct val="20000"/>
              </a:spcBef>
              <a:buClr>
                <a:srgbClr val="FF9900"/>
              </a:buClr>
              <a:buFont typeface="CommonBullets" pitchFamily="34" charset="2"/>
              <a:buChar char="&gt;"/>
              <a:defRPr sz="2300">
                <a:solidFill>
                  <a:srgbClr val="FFFFFF"/>
                </a:solidFill>
                <a:latin typeface="Arial" charset="0"/>
              </a:defRPr>
            </a:lvl2pPr>
            <a:lvl3pPr marL="1143000" indent="-228600">
              <a:spcBef>
                <a:spcPct val="20000"/>
              </a:spcBef>
              <a:buClr>
                <a:srgbClr val="FF9900"/>
              </a:buClr>
              <a:buFont typeface="CommonBullets" pitchFamily="34" charset="2"/>
              <a:buChar char="="/>
              <a:defRPr sz="2300">
                <a:solidFill>
                  <a:srgbClr val="FFFFFF"/>
                </a:solidFill>
                <a:latin typeface="Arial" charset="0"/>
              </a:defRPr>
            </a:lvl3pPr>
            <a:lvl4pPr marL="1600200" indent="-228600">
              <a:spcBef>
                <a:spcPct val="20000"/>
              </a:spcBef>
              <a:buClr>
                <a:srgbClr val="FF9900"/>
              </a:buClr>
              <a:buChar char="–"/>
              <a:defRPr sz="2000">
                <a:solidFill>
                  <a:srgbClr val="FFFFFF"/>
                </a:solidFill>
                <a:latin typeface="Arial" charset="0"/>
              </a:defRPr>
            </a:lvl4pPr>
            <a:lvl5pPr marL="2057400" indent="-228600">
              <a:spcBef>
                <a:spcPct val="20000"/>
              </a:spcBef>
              <a:buClr>
                <a:srgbClr val="FF9900"/>
              </a:buClr>
              <a:buChar char="•"/>
              <a:defRPr sz="2000">
                <a:solidFill>
                  <a:srgbClr val="FFFFFF"/>
                </a:solidFill>
                <a:latin typeface="Arial"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charset="0"/>
              </a:defRPr>
            </a:lvl9pPr>
          </a:lstStyle>
          <a:p>
            <a:pPr algn="ctr">
              <a:spcBef>
                <a:spcPct val="50000"/>
              </a:spcBef>
              <a:buClrTx/>
              <a:buFontTx/>
              <a:buNone/>
              <a:defRPr/>
            </a:pPr>
            <a:r>
              <a:rPr lang="en-US" altLang="en-US" sz="1600" b="0" i="0" strike="noStrike" dirty="0" smtClean="0">
                <a:solidFill>
                  <a:schemeClr val="tx1"/>
                </a:solidFill>
                <a:latin typeface="+mn-lt"/>
              </a:rPr>
              <a:t>Tambor de desechos con embudo de desecho</a:t>
            </a:r>
          </a:p>
        </p:txBody>
      </p:sp>
      <p:sp>
        <p:nvSpPr>
          <p:cNvPr id="32775" name="Rectangle 7"/>
          <p:cNvSpPr>
            <a:spLocks noChangeArrowheads="1"/>
          </p:cNvSpPr>
          <p:nvPr/>
        </p:nvSpPr>
        <p:spPr bwMode="auto">
          <a:xfrm>
            <a:off x="2784475" y="5146675"/>
            <a:ext cx="2701925"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fontAlgn="base">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fontAlgn="base">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fontAlgn="base">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fontAlgn="base">
              <a:spcBef>
                <a:spcPct val="20000"/>
              </a:spcBef>
              <a:spcAft>
                <a:spcPct val="0"/>
              </a:spcAft>
              <a:buClr>
                <a:srgbClr val="C89F5D"/>
              </a:buClr>
              <a:buFont typeface="Arial" charset="0"/>
              <a:buChar char="•"/>
              <a:defRPr sz="1400">
                <a:solidFill>
                  <a:schemeClr val="tx1"/>
                </a:solidFill>
                <a:latin typeface="Calibri" pitchFamily="34" charset="0"/>
              </a:defRPr>
            </a:lvl9pPr>
          </a:lstStyle>
          <a:p>
            <a:pPr algn="ctr">
              <a:spcBef>
                <a:spcPct val="50000"/>
              </a:spcBef>
              <a:buClrTx/>
              <a:buFontTx/>
              <a:buNone/>
              <a:defRPr/>
            </a:pPr>
            <a:r>
              <a:rPr lang="en-US" altLang="en-US" sz="1600" b="0" i="0" strike="noStrike" dirty="0" smtClean="0">
                <a:latin typeface="+mn-lt"/>
              </a:rPr>
              <a:t>Lata de desecho de seguridad</a:t>
            </a:r>
          </a:p>
        </p:txBody>
      </p:sp>
      <p:pic>
        <p:nvPicPr>
          <p:cNvPr id="32776" name="Picture 8"/>
          <p:cNvPicPr>
            <a:picLocks noChangeArrowheads="1"/>
          </p:cNvPicPr>
          <p:nvPr/>
        </p:nvPicPr>
        <p:blipFill rotWithShape="1">
          <a:blip r:embed="rId5" cstate="print">
            <a:extLst>
              <a:ext uri="{28A0092B-C50C-407E-A947-70E740481C1C}">
                <a14:useLocalDpi xmlns:a14="http://schemas.microsoft.com/office/drawing/2010/main" val="0"/>
              </a:ext>
            </a:extLst>
          </a:blip>
          <a:srcRect l="19594" t="11272" b="6008"/>
          <a:stretch/>
        </p:blipFill>
        <p:spPr bwMode="auto">
          <a:xfrm>
            <a:off x="5791200" y="2825750"/>
            <a:ext cx="2159000" cy="2185988"/>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sp>
        <p:nvSpPr>
          <p:cNvPr id="22538" name="Rectangle 9"/>
          <p:cNvSpPr>
            <a:spLocks noChangeArrowheads="1"/>
          </p:cNvSpPr>
          <p:nvPr/>
        </p:nvSpPr>
        <p:spPr bwMode="auto">
          <a:xfrm>
            <a:off x="5562600" y="5129213"/>
            <a:ext cx="2819400"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lvl1pPr>
              <a:spcBef>
                <a:spcPct val="20000"/>
              </a:spcBef>
              <a:buClr>
                <a:srgbClr val="FF9900"/>
              </a:buClr>
              <a:buFont typeface="CommonBullets" pitchFamily="34" charset="2"/>
              <a:buChar char="!"/>
              <a:defRPr sz="2400">
                <a:solidFill>
                  <a:srgbClr val="FFFFFF"/>
                </a:solidFill>
                <a:latin typeface="Arial" charset="0"/>
              </a:defRPr>
            </a:lvl1pPr>
            <a:lvl2pPr marL="742950" indent="-285750">
              <a:spcBef>
                <a:spcPct val="20000"/>
              </a:spcBef>
              <a:buClr>
                <a:srgbClr val="FF9900"/>
              </a:buClr>
              <a:buFont typeface="CommonBullets" pitchFamily="34" charset="2"/>
              <a:buChar char="&gt;"/>
              <a:defRPr sz="2300">
                <a:solidFill>
                  <a:srgbClr val="FFFFFF"/>
                </a:solidFill>
                <a:latin typeface="Arial" charset="0"/>
              </a:defRPr>
            </a:lvl2pPr>
            <a:lvl3pPr marL="1143000" indent="-228600">
              <a:spcBef>
                <a:spcPct val="20000"/>
              </a:spcBef>
              <a:buClr>
                <a:srgbClr val="FF9900"/>
              </a:buClr>
              <a:buFont typeface="CommonBullets" pitchFamily="34" charset="2"/>
              <a:buChar char="="/>
              <a:defRPr sz="2300">
                <a:solidFill>
                  <a:srgbClr val="FFFFFF"/>
                </a:solidFill>
                <a:latin typeface="Arial" charset="0"/>
              </a:defRPr>
            </a:lvl3pPr>
            <a:lvl4pPr marL="1600200" indent="-228600">
              <a:spcBef>
                <a:spcPct val="20000"/>
              </a:spcBef>
              <a:buClr>
                <a:srgbClr val="FF9900"/>
              </a:buClr>
              <a:buChar char="–"/>
              <a:defRPr sz="2000">
                <a:solidFill>
                  <a:srgbClr val="FFFFFF"/>
                </a:solidFill>
                <a:latin typeface="Arial" charset="0"/>
              </a:defRPr>
            </a:lvl4pPr>
            <a:lvl5pPr marL="2057400" indent="-228600">
              <a:spcBef>
                <a:spcPct val="20000"/>
              </a:spcBef>
              <a:buClr>
                <a:srgbClr val="FF9900"/>
              </a:buClr>
              <a:buChar char="•"/>
              <a:defRPr sz="2000">
                <a:solidFill>
                  <a:srgbClr val="FFFFFF"/>
                </a:solidFill>
                <a:latin typeface="Arial"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charset="0"/>
              </a:defRPr>
            </a:lvl9pPr>
          </a:lstStyle>
          <a:p>
            <a:pPr algn="ctr">
              <a:spcBef>
                <a:spcPts val="0"/>
              </a:spcBef>
              <a:buClrTx/>
              <a:buFontTx/>
              <a:buNone/>
              <a:defRPr/>
            </a:pPr>
            <a:r>
              <a:rPr lang="en-US" altLang="en-US" sz="1600" b="0" i="0" strike="noStrike" dirty="0" smtClean="0">
                <a:solidFill>
                  <a:schemeClr val="tx1"/>
                </a:solidFill>
                <a:latin typeface="+mn-lt"/>
              </a:rPr>
              <a:t>Lata para desechos con aceite</a:t>
            </a:r>
          </a:p>
          <a:p>
            <a:pPr algn="ctr">
              <a:spcBef>
                <a:spcPts val="0"/>
              </a:spcBef>
              <a:buClrTx/>
              <a:buFontTx/>
              <a:buNone/>
              <a:defRPr/>
            </a:pPr>
            <a:r>
              <a:rPr lang="en-US" altLang="en-US" sz="1600" b="0" i="0" strike="noStrike" dirty="0" smtClean="0">
                <a:solidFill>
                  <a:schemeClr val="tx1"/>
                </a:solidFill>
                <a:latin typeface="+mn-lt"/>
              </a:rPr>
              <a:t>(tapa de cierre automático)</a:t>
            </a:r>
          </a:p>
        </p:txBody>
      </p:sp>
      <p:sp>
        <p:nvSpPr>
          <p:cNvPr id="22539" name="Text Box 10"/>
          <p:cNvSpPr txBox="1">
            <a:spLocks noChangeArrowheads="1"/>
          </p:cNvSpPr>
          <p:nvPr/>
        </p:nvSpPr>
        <p:spPr bwMode="auto">
          <a:xfrm>
            <a:off x="685800" y="1425575"/>
            <a:ext cx="7772400" cy="79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9900"/>
              </a:buClr>
              <a:buFont typeface="CommonBullets" pitchFamily="34" charset="2"/>
              <a:buChar char="!"/>
              <a:defRPr sz="2400">
                <a:solidFill>
                  <a:srgbClr val="FFFFFF"/>
                </a:solidFill>
                <a:latin typeface="Arial" charset="0"/>
              </a:defRPr>
            </a:lvl1pPr>
            <a:lvl2pPr marL="742950" indent="-285750">
              <a:spcBef>
                <a:spcPct val="20000"/>
              </a:spcBef>
              <a:buClr>
                <a:srgbClr val="FF9900"/>
              </a:buClr>
              <a:buFont typeface="CommonBullets" pitchFamily="34" charset="2"/>
              <a:buChar char="&gt;"/>
              <a:defRPr sz="2300">
                <a:solidFill>
                  <a:srgbClr val="FFFFFF"/>
                </a:solidFill>
                <a:latin typeface="Arial" charset="0"/>
              </a:defRPr>
            </a:lvl2pPr>
            <a:lvl3pPr marL="1143000" indent="-228600">
              <a:spcBef>
                <a:spcPct val="20000"/>
              </a:spcBef>
              <a:buClr>
                <a:srgbClr val="FF9900"/>
              </a:buClr>
              <a:buFont typeface="CommonBullets" pitchFamily="34" charset="2"/>
              <a:buChar char="="/>
              <a:defRPr sz="2300">
                <a:solidFill>
                  <a:srgbClr val="FFFFFF"/>
                </a:solidFill>
                <a:latin typeface="Arial" charset="0"/>
              </a:defRPr>
            </a:lvl3pPr>
            <a:lvl4pPr marL="1600200" indent="-228600">
              <a:spcBef>
                <a:spcPct val="20000"/>
              </a:spcBef>
              <a:buClr>
                <a:srgbClr val="FF9900"/>
              </a:buClr>
              <a:buChar char="–"/>
              <a:defRPr sz="2000">
                <a:solidFill>
                  <a:srgbClr val="FFFFFF"/>
                </a:solidFill>
                <a:latin typeface="Arial" charset="0"/>
              </a:defRPr>
            </a:lvl4pPr>
            <a:lvl5pPr marL="2057400" indent="-228600">
              <a:spcBef>
                <a:spcPct val="20000"/>
              </a:spcBef>
              <a:buClr>
                <a:srgbClr val="FF9900"/>
              </a:buClr>
              <a:buChar char="•"/>
              <a:defRPr sz="2000">
                <a:solidFill>
                  <a:srgbClr val="FFFFFF"/>
                </a:solidFill>
                <a:latin typeface="Arial" charset="0"/>
              </a:defRPr>
            </a:lvl5pPr>
            <a:lvl6pPr marL="2514600" indent="-228600" eaLnBrk="0" fontAlgn="base" hangingPunct="0">
              <a:spcBef>
                <a:spcPct val="20000"/>
              </a:spcBef>
              <a:spcAft>
                <a:spcPct val="0"/>
              </a:spcAft>
              <a:buClr>
                <a:srgbClr val="FF9900"/>
              </a:buClr>
              <a:buChar char="•"/>
              <a:defRPr sz="2000">
                <a:solidFill>
                  <a:srgbClr val="FFFFFF"/>
                </a:solidFill>
                <a:latin typeface="Arial" charset="0"/>
              </a:defRPr>
            </a:lvl6pPr>
            <a:lvl7pPr marL="2971800" indent="-228600" eaLnBrk="0" fontAlgn="base" hangingPunct="0">
              <a:spcBef>
                <a:spcPct val="20000"/>
              </a:spcBef>
              <a:spcAft>
                <a:spcPct val="0"/>
              </a:spcAft>
              <a:buClr>
                <a:srgbClr val="FF9900"/>
              </a:buClr>
              <a:buChar char="•"/>
              <a:defRPr sz="2000">
                <a:solidFill>
                  <a:srgbClr val="FFFFFF"/>
                </a:solidFill>
                <a:latin typeface="Arial" charset="0"/>
              </a:defRPr>
            </a:lvl7pPr>
            <a:lvl8pPr marL="3429000" indent="-228600" eaLnBrk="0" fontAlgn="base" hangingPunct="0">
              <a:spcBef>
                <a:spcPct val="20000"/>
              </a:spcBef>
              <a:spcAft>
                <a:spcPct val="0"/>
              </a:spcAft>
              <a:buClr>
                <a:srgbClr val="FF9900"/>
              </a:buClr>
              <a:buChar char="•"/>
              <a:defRPr sz="2000">
                <a:solidFill>
                  <a:srgbClr val="FFFFFF"/>
                </a:solidFill>
                <a:latin typeface="Arial" charset="0"/>
              </a:defRPr>
            </a:lvl8pPr>
            <a:lvl9pPr marL="3886200" indent="-228600" eaLnBrk="0" fontAlgn="base" hangingPunct="0">
              <a:spcBef>
                <a:spcPct val="20000"/>
              </a:spcBef>
              <a:spcAft>
                <a:spcPct val="0"/>
              </a:spcAft>
              <a:buClr>
                <a:srgbClr val="FF9900"/>
              </a:buClr>
              <a:buChar char="•"/>
              <a:defRPr sz="2000">
                <a:solidFill>
                  <a:srgbClr val="FFFFFF"/>
                </a:solidFill>
                <a:latin typeface="Arial" charset="0"/>
              </a:defRPr>
            </a:lvl9pPr>
          </a:lstStyle>
          <a:p>
            <a:pPr>
              <a:spcBef>
                <a:spcPct val="50000"/>
              </a:spcBef>
              <a:buClrTx/>
              <a:buFontTx/>
              <a:buNone/>
              <a:defRPr/>
            </a:pPr>
            <a:r>
              <a:rPr lang="en-US" altLang="en-US" sz="2200" b="0" i="0" strike="noStrike" dirty="0" smtClean="0">
                <a:solidFill>
                  <a:schemeClr val="tx1"/>
                </a:solidFill>
                <a:latin typeface="+mn-lt"/>
              </a:rPr>
              <a:t>Los desechos y residuos inflamables deben mantenerse al mínimo, guardarse en recipientes metálicos con tapa y desecharse a diario.</a:t>
            </a:r>
          </a:p>
        </p:txBody>
      </p:sp>
      <p:sp>
        <p:nvSpPr>
          <p:cNvPr id="51211" name="Rectangle 11"/>
          <p:cNvSpPr>
            <a:spLocks noChangeArrowheads="1"/>
          </p:cNvSpPr>
          <p:nvPr/>
        </p:nvSpPr>
        <p:spPr bwMode="auto">
          <a:xfrm>
            <a:off x="685800" y="3048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defRPr sz="2400">
                <a:solidFill>
                  <a:schemeClr val="tx1"/>
                </a:solidFill>
                <a:latin typeface="Times New Roman" charset="0"/>
              </a:defRPr>
            </a:lvl1pPr>
            <a:lvl2pPr>
              <a:defRPr sz="2400">
                <a:solidFill>
                  <a:schemeClr val="tx1"/>
                </a:solidFill>
                <a:latin typeface="Times New Roman" charset="0"/>
              </a:defRPr>
            </a:lvl2pPr>
            <a:lvl3pPr>
              <a:defRPr sz="2400">
                <a:solidFill>
                  <a:schemeClr val="tx1"/>
                </a:solidFill>
                <a:latin typeface="Times New Roman" charset="0"/>
              </a:defRPr>
            </a:lvl3pPr>
            <a:lvl4pPr>
              <a:defRPr sz="2400">
                <a:solidFill>
                  <a:schemeClr val="tx1"/>
                </a:solidFill>
                <a:latin typeface="Times New Roman" charset="0"/>
              </a:defRPr>
            </a:lvl4pPr>
            <a:lvl5pPr>
              <a:defRPr sz="2400">
                <a:solidFill>
                  <a:schemeClr val="tx1"/>
                </a:solidFill>
                <a:latin typeface="Times New Roman" charset="0"/>
              </a:defRPr>
            </a:lvl5pPr>
            <a:lvl6pPr marL="457200" eaLnBrk="0" fontAlgn="base" hangingPunct="0">
              <a:spcBef>
                <a:spcPct val="0"/>
              </a:spcBef>
              <a:spcAft>
                <a:spcPct val="0"/>
              </a:spcAft>
              <a:defRPr sz="2400">
                <a:solidFill>
                  <a:schemeClr val="tx1"/>
                </a:solidFill>
                <a:latin typeface="Times New Roman" charset="0"/>
              </a:defRPr>
            </a:lvl6pPr>
            <a:lvl7pPr marL="914400" eaLnBrk="0" fontAlgn="base" hangingPunct="0">
              <a:spcBef>
                <a:spcPct val="0"/>
              </a:spcBef>
              <a:spcAft>
                <a:spcPct val="0"/>
              </a:spcAft>
              <a:defRPr sz="2400">
                <a:solidFill>
                  <a:schemeClr val="tx1"/>
                </a:solidFill>
                <a:latin typeface="Times New Roman" charset="0"/>
              </a:defRPr>
            </a:lvl7pPr>
            <a:lvl8pPr marL="1371600" eaLnBrk="0" fontAlgn="base" hangingPunct="0">
              <a:spcBef>
                <a:spcPct val="0"/>
              </a:spcBef>
              <a:spcAft>
                <a:spcPct val="0"/>
              </a:spcAft>
              <a:defRPr sz="2400">
                <a:solidFill>
                  <a:schemeClr val="tx1"/>
                </a:solidFill>
                <a:latin typeface="Times New Roman" charset="0"/>
              </a:defRPr>
            </a:lvl8pPr>
            <a:lvl9pPr marL="1828800" eaLnBrk="0" fontAlgn="base" hangingPunct="0">
              <a:spcBef>
                <a:spcPct val="0"/>
              </a:spcBef>
              <a:spcAft>
                <a:spcPct val="0"/>
              </a:spcAft>
              <a:defRPr sz="2400">
                <a:solidFill>
                  <a:schemeClr val="tx1"/>
                </a:solidFill>
                <a:latin typeface="Times New Roman" charset="0"/>
              </a:defRPr>
            </a:lvl9pPr>
          </a:lstStyle>
          <a:p>
            <a:pPr algn="ctr">
              <a:defRPr/>
            </a:pPr>
            <a:endParaRPr lang="en-US" altLang="en-US" sz="4000" b="1" smtClean="0">
              <a:solidFill>
                <a:srgbClr val="FFFF00"/>
              </a:solidFill>
              <a:effectLst>
                <a:outerShdw blurRad="38100" dist="38100" dir="2700000" algn="tl">
                  <a:srgbClr val="000000"/>
                </a:outerShdw>
              </a:effectLst>
              <a:latin typeface="Arial" charset="0"/>
            </a:endParaRPr>
          </a:p>
        </p:txBody>
      </p:sp>
    </p:spTree>
  </p:cSld>
  <p:clrMapOvr>
    <a:masterClrMapping/>
  </p:clrMapOvr>
  <p:timing>
    <p:tnLst>
      <p:par>
        <p:cTn id="1" dur="indefinite" restart="never" nodeType="tmRoot"/>
      </p:par>
    </p:tnLst>
  </p:timing>
</p:sld>
</file>

<file path=ppt/slides/slide22.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fontAlgn="auto" hangingPunct="1">
              <a:spcAft>
                <a:spcPts val="0"/>
              </a:spcAft>
              <a:defRPr/>
            </a:pPr>
            <a:r>
              <a:rPr lang="en-US" altLang="en-US" b="0" i="0" strike="noStrike" dirty="0" smtClean="0"/>
              <a:t>Fundamentos del Manejo Seguro</a:t>
            </a:r>
          </a:p>
        </p:txBody>
      </p:sp>
      <p:sp>
        <p:nvSpPr>
          <p:cNvPr id="28675" name="Rectangle 3"/>
          <p:cNvSpPr>
            <a:spLocks noGrp="1" noChangeArrowheads="1"/>
          </p:cNvSpPr>
          <p:nvPr>
            <p:ph idx="1"/>
          </p:nvPr>
        </p:nvSpPr>
        <p:spPr>
          <a:xfrm>
            <a:off x="685800" y="1447800"/>
            <a:ext cx="7620000" cy="4343400"/>
          </a:xfrm>
        </p:spPr>
        <p:txBody>
          <a:bodyPr/>
          <a:lstStyle/>
          <a:p>
            <a:pPr marL="401638" indent="-287338" eaLnBrk="1" hangingPunct="1">
              <a:lnSpc>
                <a:spcPct val="90000"/>
              </a:lnSpc>
            </a:pPr>
            <a:r>
              <a:rPr lang="en-US" altLang="en-US" b="0" i="0" strike="noStrike" dirty="0" smtClean="0"/>
              <a:t>Lea con cuidado la etiqueta del fabricante en el recipiente del líquido inflamable antes de guardarlo o usarlo</a:t>
            </a:r>
          </a:p>
          <a:p>
            <a:pPr marL="401638" indent="-287338" eaLnBrk="1" hangingPunct="1">
              <a:lnSpc>
                <a:spcPct val="90000"/>
              </a:lnSpc>
            </a:pPr>
            <a:r>
              <a:rPr lang="en-US" altLang="en-US" b="0" i="0" strike="noStrike" dirty="0" smtClean="0"/>
              <a:t>Mantenga el orden en las áreas de almacenamiento de líquidos inflamables</a:t>
            </a:r>
          </a:p>
          <a:p>
            <a:pPr marL="401638" indent="-287338" eaLnBrk="1" hangingPunct="1">
              <a:lnSpc>
                <a:spcPct val="90000"/>
              </a:lnSpc>
            </a:pPr>
            <a:r>
              <a:rPr lang="en-US" altLang="en-US" b="0" i="0" strike="noStrike" dirty="0" smtClean="0"/>
              <a:t>Limpie los derrames de inmediato y ponga los trapos en un recipiente metálico con tapa</a:t>
            </a:r>
          </a:p>
          <a:p>
            <a:pPr marL="401638" indent="-287338" eaLnBrk="1" hangingPunct="1">
              <a:lnSpc>
                <a:spcPct val="90000"/>
              </a:lnSpc>
            </a:pPr>
            <a:r>
              <a:rPr lang="en-US" altLang="en-US" b="0" i="0" strike="noStrike" dirty="0" smtClean="0"/>
              <a:t>Use solo envases metálicos de seguridad aprobados o el envase original del fabricante para guardar líquidos inflamables</a:t>
            </a:r>
          </a:p>
          <a:p>
            <a:pPr marL="401638" indent="-287338" eaLnBrk="1" hangingPunct="1">
              <a:lnSpc>
                <a:spcPct val="90000"/>
              </a:lnSpc>
            </a:pPr>
            <a:r>
              <a:rPr lang="en-US" altLang="en-US" b="0" i="0" strike="noStrike" dirty="0" smtClean="0"/>
              <a:t>Mantenga los envases cerrados cuando no se usen y guárdelos lejos de salidas o pasillos</a:t>
            </a:r>
          </a:p>
          <a:p>
            <a:pPr marL="401638" indent="-287338" eaLnBrk="1" hangingPunct="1">
              <a:lnSpc>
                <a:spcPct val="90000"/>
              </a:lnSpc>
            </a:pPr>
            <a:r>
              <a:rPr lang="en-US" altLang="en-US" b="0" i="0" strike="noStrike" dirty="0" smtClean="0"/>
              <a:t>Use líquidos inflamables solo donde haya buena ventilación</a:t>
            </a:r>
          </a:p>
          <a:p>
            <a:pPr marL="401638" indent="-287338" eaLnBrk="1" hangingPunct="1">
              <a:lnSpc>
                <a:spcPct val="90000"/>
              </a:lnSpc>
            </a:pPr>
            <a:r>
              <a:rPr lang="en-US" altLang="en-US" b="0" i="0" strike="noStrike" dirty="0" smtClean="0"/>
              <a:t>Mantenga los líquidos inflamables lejos de fuentes de ignición como llamas abiertas, chispas, fumar, corte, soldadura, etc.</a:t>
            </a:r>
          </a:p>
        </p:txBody>
      </p:sp>
      <p:sp>
        <p:nvSpPr>
          <p:cNvPr id="28676"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C35F5D28-4D84-486A-9070-73BBED6226E5}" type="slidenum">
              <a:rPr lang="en-US" altLang="en-US" sz="1200" smtClean="0">
                <a:solidFill>
                  <a:srgbClr val="FFFFFF"/>
                </a:solidFill>
                <a:latin typeface="Arial" charset="0"/>
              </a:rPr>
              <a:pPr>
                <a:spcBef>
                  <a:spcPct val="0"/>
                </a:spcBef>
                <a:buClrTx/>
                <a:buFontTx/>
                <a:buNone/>
              </a:pPr>
              <a:t>22</a:t>
            </a:fld>
            <a:endParaRPr lang="en-US" altLang="en-US" sz="1200" smtClean="0">
              <a:latin typeface="Times New Roman" charset="0"/>
            </a:endParaRPr>
          </a:p>
        </p:txBody>
      </p:sp>
    </p:spTree>
  </p:cSld>
  <p:clrMapOvr>
    <a:masterClrMapping/>
  </p:clrMapOvr>
  <p:timing>
    <p:tnLst>
      <p:par>
        <p:cTn id="1" dur="indefinite" restart="never" nodeType="tmRoot"/>
      </p:par>
    </p:tnLst>
  </p:timing>
</p:sld>
</file>

<file path=ppt/slides/slide23.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1026"/>
          <p:cNvSpPr>
            <a:spLocks noGrp="1" noChangeArrowheads="1"/>
          </p:cNvSpPr>
          <p:nvPr>
            <p:ph type="title"/>
          </p:nvPr>
        </p:nvSpPr>
        <p:spPr/>
        <p:txBody>
          <a:bodyPr/>
          <a:lstStyle/>
          <a:p>
            <a:pPr eaLnBrk="1" fontAlgn="auto" hangingPunct="1">
              <a:spcAft>
                <a:spcPts val="0"/>
              </a:spcAft>
              <a:defRPr/>
            </a:pPr>
            <a:r>
              <a:rPr lang="en-US" altLang="en-US" b="0" i="0" strike="noStrike" dirty="0" smtClean="0"/>
              <a:t>Resumen</a:t>
            </a:r>
          </a:p>
        </p:txBody>
      </p:sp>
      <p:sp>
        <p:nvSpPr>
          <p:cNvPr id="29699" name="Rectangle 1027"/>
          <p:cNvSpPr>
            <a:spLocks noGrp="1" noChangeArrowheads="1"/>
          </p:cNvSpPr>
          <p:nvPr>
            <p:ph idx="1"/>
          </p:nvPr>
        </p:nvSpPr>
        <p:spPr>
          <a:xfrm>
            <a:off x="685800" y="1600200"/>
            <a:ext cx="7391400" cy="4384675"/>
          </a:xfrm>
        </p:spPr>
        <p:txBody>
          <a:bodyPr/>
          <a:lstStyle/>
          <a:p>
            <a:pPr marL="401638" indent="-287338" eaLnBrk="1" hangingPunct="1"/>
            <a:r>
              <a:rPr lang="en-US" altLang="en-US" b="0" i="0" strike="noStrike" dirty="0" smtClean="0"/>
              <a:t>Los dos peligros principales de los líquidos inflamables son </a:t>
            </a:r>
            <a:r>
              <a:rPr lang="en-US" altLang="en-US" b="0" i="0" u="sng" strike="noStrike" dirty="0" smtClean="0"/>
              <a:t>explosión</a:t>
            </a:r>
            <a:r>
              <a:rPr lang="en-US" altLang="en-US" b="0" i="0" strike="noStrike" dirty="0" smtClean="0"/>
              <a:t> y </a:t>
            </a:r>
            <a:r>
              <a:rPr lang="en-US" altLang="en-US" b="0" i="0" u="sng" strike="noStrike" dirty="0" smtClean="0"/>
              <a:t>fuego</a:t>
            </a:r>
          </a:p>
          <a:p>
            <a:pPr marL="401638" indent="-287338" eaLnBrk="1" hangingPunct="1"/>
            <a:r>
              <a:rPr lang="en-US" altLang="en-US" b="0" i="0" strike="noStrike" dirty="0" smtClean="0"/>
              <a:t>El manejo y almacenamiento seguros requieren equipo y prácticas aprobados según las normas de OSHA</a:t>
            </a:r>
          </a:p>
          <a:p>
            <a:pPr marL="401638" indent="-287338" eaLnBrk="1" hangingPunct="1"/>
            <a:r>
              <a:rPr lang="en-US" altLang="en-US" b="0" i="0" strike="noStrike" dirty="0" smtClean="0"/>
              <a:t>Una referencia excelente sobre este tema es la Norma No. 30 de la National Fire Protection Association, </a:t>
            </a:r>
            <a:r>
              <a:rPr lang="en-US" altLang="en-US" b="0" i="1" strike="noStrike" dirty="0" smtClean="0"/>
              <a:t>Flammable Liquids and Combustible Code</a:t>
            </a:r>
            <a:endParaRPr lang="en-US" altLang="en-US" dirty="0" smtClean="0"/>
          </a:p>
        </p:txBody>
      </p:sp>
      <p:sp>
        <p:nvSpPr>
          <p:cNvPr id="29700" name="Slide Number Placeholder 5"/>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spcBef>
                <a:spcPct val="20000"/>
              </a:spcBef>
              <a:buClr>
                <a:schemeClr val="accent1"/>
              </a:buClr>
              <a:buFont typeface="Arial" charset="0"/>
              <a:buChar char="•"/>
              <a:defRPr sz="2200">
                <a:solidFill>
                  <a:schemeClr val="tx1"/>
                </a:solidFill>
                <a:latin typeface="Calibri" pitchFamily="34" charset="0"/>
              </a:defRPr>
            </a:lvl1pPr>
            <a:lvl2pPr marL="742950" indent="-285750">
              <a:spcBef>
                <a:spcPct val="20000"/>
              </a:spcBef>
              <a:buClr>
                <a:schemeClr val="accent2"/>
              </a:buClr>
              <a:buFont typeface="Arial" charset="0"/>
              <a:buChar char="•"/>
              <a:defRPr sz="2000">
                <a:solidFill>
                  <a:schemeClr val="tx1"/>
                </a:solidFill>
                <a:latin typeface="Calibri" pitchFamily="34" charset="0"/>
              </a:defRPr>
            </a:lvl2pPr>
            <a:lvl3pPr marL="1143000" indent="-228600">
              <a:spcBef>
                <a:spcPct val="20000"/>
              </a:spcBef>
              <a:buClr>
                <a:srgbClr val="D2CB6C"/>
              </a:buClr>
              <a:buFont typeface="Arial" charset="0"/>
              <a:buChar char="•"/>
              <a:defRPr>
                <a:solidFill>
                  <a:schemeClr val="tx1"/>
                </a:solidFill>
                <a:latin typeface="Calibri" pitchFamily="34" charset="0"/>
              </a:defRPr>
            </a:lvl3pPr>
            <a:lvl4pPr marL="1600200" indent="-228600">
              <a:spcBef>
                <a:spcPct val="20000"/>
              </a:spcBef>
              <a:buClr>
                <a:srgbClr val="95A39D"/>
              </a:buClr>
              <a:buFont typeface="Arial" charset="0"/>
              <a:buChar char="•"/>
              <a:defRPr sz="1600">
                <a:solidFill>
                  <a:schemeClr val="tx1"/>
                </a:solidFill>
                <a:latin typeface="Calibri" pitchFamily="34" charset="0"/>
              </a:defRPr>
            </a:lvl4pPr>
            <a:lvl5pPr marL="2057400" indent="-22860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spcBef>
                <a:spcPct val="0"/>
              </a:spcBef>
              <a:buClrTx/>
              <a:buFontTx/>
              <a:buNone/>
            </a:pPr>
            <a:fld id="{3E807C9F-97DD-46FC-AFDD-028CAB3DD9B4}" type="slidenum">
              <a:rPr lang="en-US" altLang="en-US" sz="1200" smtClean="0">
                <a:solidFill>
                  <a:srgbClr val="FFFFFF"/>
                </a:solidFill>
                <a:latin typeface="Arial" charset="0"/>
              </a:rPr>
              <a:pPr>
                <a:spcBef>
                  <a:spcPct val="0"/>
                </a:spcBef>
                <a:buClrTx/>
                <a:buFontTx/>
                <a:buNone/>
              </a:pPr>
              <a:t>23</a:t>
            </a:fld>
            <a:endParaRPr lang="en-US" altLang="en-US" sz="1200" smtClean="0">
              <a:latin typeface="Times New Roman" charset="0"/>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2&quot; unique_id=&quot;10002&quot;&gt;&lt;object type=&quot;3&quot; unique_id=&quot;10003&quot;&gt;&lt;property id=&quot;20148&quot; value=&quot;5&quot;/&gt;&lt;property id=&quot;20300&quot; value=&quot;Slide 1&quot;/&gt;&lt;property id=&quot;20307&quot; value=&quot;270&quot;/&gt;&lt;/object&gt;&lt;object type=&quot;3&quot; unique_id=&quot;10004&quot;&gt;&lt;property id=&quot;20148&quot; value=&quot;5&quot;/&gt;&lt;property id=&quot;20300&quot; value=&quot;Slide 2 - &amp;quot;Introduction&amp;quot;&quot;/&gt;&lt;property id=&quot;20307&quot; value=&quot;269&quot;/&gt;&lt;/object&gt;&lt;object type=&quot;3&quot; unique_id=&quot;10005&quot;&gt;&lt;property id=&quot;20148&quot; value=&quot;5&quot;/&gt;&lt;property id=&quot;20300&quot; value=&quot;Slide 3 - &amp;quot;Flash Point&amp;quot;&quot;/&gt;&lt;property id=&quot;20307&quot; value=&quot;292&quot;/&gt;&lt;/object&gt;&lt;object type=&quot;3&quot; unique_id=&quot;10006&quot;&gt;&lt;property id=&quot;20148&quot; value=&quot;5&quot;/&gt;&lt;property id=&quot;20300&quot; value=&quot;Slide 4 - &amp;quot;Program Components&amp;quot;&quot;/&gt;&lt;property id=&quot;20307&quot; value=&quot;298&quot;/&gt;&lt;/object&gt;&lt;object type=&quot;3&quot; unique_id=&quot;10007&quot;&gt;&lt;property id=&quot;20148&quot; value=&quot;5&quot;/&gt;&lt;property id=&quot;20300&quot; value=&quot;Slide 5 - &amp;quot;Categories of Flammable Liquids&amp;quot;&quot;/&gt;&lt;property id=&quot;20307&quot; value=&quot;301&quot;/&gt;&lt;/object&gt;&lt;object type=&quot;3&quot; unique_id=&quot;10008&quot;&gt;&lt;property id=&quot;20148&quot; value=&quot;5&quot;/&gt;&lt;property id=&quot;20300&quot; value=&quot;Slide 6 - &amp;quot;Classes of Some Flammable Liquids&amp;quot;&quot;/&gt;&lt;property id=&quot;20307&quot; value=&quot;302&quot;/&gt;&lt;/object&gt;&lt;object type=&quot;3&quot; unique_id=&quot;10009&quot;&gt;&lt;property id=&quot;20148&quot; value=&quot;5&quot;/&gt;&lt;property id=&quot;20300&quot; value=&quot;Slide 7 - &amp;quot;Sources of Ignition&amp;quot;&quot;/&gt;&lt;property id=&quot;20307&quot; value=&quot;286&quot;/&gt;&lt;/object&gt;&lt;object type=&quot;3&quot; unique_id=&quot;10010&quot;&gt;&lt;property id=&quot;20148&quot; value=&quot;5&quot;/&gt;&lt;property id=&quot;20300&quot; value=&quot;Slide 8 - &amp;quot;Static Electricity&amp;quot;&quot;/&gt;&lt;property id=&quot;20307&quot; value=&quot;289&quot;/&gt;&lt;/object&gt;&lt;object type=&quot;3&quot; unique_id=&quot;10011&quot;&gt;&lt;property id=&quot;20148&quot; value=&quot;5&quot;/&gt;&lt;property id=&quot;20300&quot; value=&quot;Slide 9 - &amp;quot;Bonding&amp;quot;&quot;/&gt;&lt;property id=&quot;20307&quot; value=&quot;287&quot;/&gt;&lt;/object&gt;&lt;object type=&quot;3&quot; unique_id=&quot;10012&quot;&gt;&lt;property id=&quot;20148&quot; value=&quot;5&quot;/&gt;&lt;property id=&quot;20300&quot; value=&quot;Slide 10 - &amp;quot;Grounding&amp;quot;&quot;/&gt;&lt;property id=&quot;20307&quot; value=&quot;288&quot;/&gt;&lt;/object&gt;&lt;object type=&quot;3&quot; unique_id=&quot;10013&quot;&gt;&lt;property id=&quot;20148&quot; value=&quot;5&quot;/&gt;&lt;property id=&quot;20300&quot; value=&quot;Slide 11 - &amp;quot;Ventilation&amp;quot;&quot;/&gt;&lt;property id=&quot;20307&quot; value=&quot;300&quot;/&gt;&lt;/object&gt;&lt;object type=&quot;3&quot; unique_id=&quot;10014&quot;&gt;&lt;property id=&quot;20148&quot; value=&quot;5&quot;/&gt;&lt;property id=&quot;20300&quot; value=&quot;Slide 12 - &amp;quot;Storage Fundamentals&amp;quot;&quot;/&gt;&lt;property id=&quot;20307&quot; value=&quot;299&quot;/&gt;&lt;/object&gt;&lt;object type=&quot;3&quot; unique_id=&quot;10015&quot;&gt;&lt;property id=&quot;20148&quot; value=&quot;5&quot;/&gt;&lt;property id=&quot;20300&quot; value=&quot;Slide 13 - &amp;quot;Storage of Flammable Liquids&amp;quot;&quot;/&gt;&lt;property id=&quot;20307&quot; value=&quot;276&quot;/&gt;&lt;/object&gt;&lt;object type=&quot;3&quot; unique_id=&quot;10016&quot;&gt;&lt;property id=&quot;20148&quot; value=&quot;5&quot;/&gt;&lt;property id=&quot;20300&quot; value=&quot;Slide 14 - &amp;quot;Safety Cans for Storage and Transfer&amp;quot;&quot;/&gt;&lt;property id=&quot;20307&quot; value=&quot;281&quot;/&gt;&lt;/object&gt;&lt;object type=&quot;3&quot; unique_id=&quot;10017&quot;&gt;&lt;property id=&quot;20148&quot; value=&quot;5&quot;/&gt;&lt;property id=&quot;20300&quot; value=&quot;Slide 15 - &amp;quot;Flame Arrester Screen&amp;quot;&quot;/&gt;&lt;property id=&quot;20307&quot; value=&quot;282&quot;/&gt;&lt;/object&gt;&lt;object type=&quot;3&quot; unique_id=&quot;10018&quot;&gt;&lt;property id=&quot;20148&quot; value=&quot;5&quot;/&gt;&lt;property id=&quot;20300&quot; value=&quot;Slide 16 - &amp;quot;Storage Cabinets&amp;quot;&quot;/&gt;&lt;property id=&quot;20307&quot; value=&quot;303&quot;/&gt;&lt;/object&gt;&lt;object type=&quot;3&quot; unique_id=&quot;10019&quot;&gt;&lt;property id=&quot;20148&quot; value=&quot;5&quot;/&gt;&lt;property id=&quot;20300&quot; value=&quot;Slide 17 - &amp;quot;Fire Control&amp;quot;&quot;/&gt;&lt;property id=&quot;20307&quot; value=&quot;277&quot;/&gt;&lt;/object&gt;&lt;object type=&quot;3&quot; unique_id=&quot;10020&quot;&gt;&lt;property id=&quot;20148&quot; value=&quot;5&quot;/&gt;&lt;property id=&quot;20300&quot; value=&quot;Slide 18 - &amp;quot;Transferring Flammable Liquids&amp;quot;&quot;/&gt;&lt;property id=&quot;20307&quot; value=&quot;278&quot;/&gt;&lt;/object&gt;&lt;object type=&quot;3&quot; unique_id=&quot;10021&quot;&gt;&lt;property id=&quot;20148&quot; value=&quot;5&quot;/&gt;&lt;property id=&quot;20300&quot; value=&quot;Slide 19 - &amp;quot;Self-Closing Safety Faucet&amp;quot;&quot;/&gt;&lt;property id=&quot;20307&quot; value=&quot;279&quot;/&gt;&lt;/object&gt;&lt;object type=&quot;3&quot; unique_id=&quot;10022&quot;&gt;&lt;property id=&quot;20148&quot; value=&quot;5&quot;/&gt;&lt;property id=&quot;20300&quot; value=&quot;Slide 20 - &amp;quot;Safety Pump&amp;quot;&quot;/&gt;&lt;property id=&quot;20307&quot; value=&quot;280&quot;/&gt;&lt;/object&gt;&lt;object type=&quot;3&quot; unique_id=&quot;10023&quot;&gt;&lt;property id=&quot;20148&quot; value=&quot;5&quot;/&gt;&lt;property id=&quot;20300&quot; value=&quot;Slide 21 - &amp;quot;Waste and Residue&amp;quot;&quot;/&gt;&lt;property id=&quot;20307&quot; value=&quot;291&quot;/&gt;&lt;/object&gt;&lt;object type=&quot;3&quot; unique_id=&quot;10024&quot;&gt;&lt;property id=&quot;20148&quot; value=&quot;5&quot;/&gt;&lt;property id=&quot;20300&quot; value=&quot;Slide 22 - &amp;quot;Safe Handling Fundamentals&amp;quot;&quot;/&gt;&lt;property id=&quot;20307&quot; value=&quot;297&quot;/&gt;&lt;/object&gt;&lt;object type=&quot;3&quot; unique_id=&quot;10025&quot;&gt;&lt;property id=&quot;20148&quot; value=&quot;5&quot;/&gt;&lt;property id=&quot;20300&quot; value=&quot;Slide 23 - &amp;quot;Summary&amp;quot;&quot;/&gt;&lt;property id=&quot;20307&quot; value=&quot;296&quot;/&gt;&lt;/object&gt;&lt;/object&gt;&lt;object type=&quot;8&quot; unique_id=&quot;10050&quot;&gt;&lt;/object&gt;&lt;/object&gt;&lt;/database&gt;"/>
  <p:tag name="SECTOMILLISECCONVERTED"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437</TotalTime>
  <Pages>20</Pages>
  <Words>1808</Words>
  <Application>Microsoft Office PowerPoint</Application>
  <PresentationFormat>On-screen Show (4:3)</PresentationFormat>
  <Paragraphs>223</Paragraphs>
  <Slides>23</Slides>
  <Notes>23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Adjacency</vt:lpstr>
      <vt:lpstr>PowerPoint Presentation</vt:lpstr>
      <vt:lpstr>Introduction</vt:lpstr>
      <vt:lpstr>Flash Point</vt:lpstr>
      <vt:lpstr>Program Components</vt:lpstr>
      <vt:lpstr>Categories of Flammable Liquids</vt:lpstr>
      <vt:lpstr>Classes of Some Flammable Liquids</vt:lpstr>
      <vt:lpstr>Sources of Ignition</vt:lpstr>
      <vt:lpstr>Static Electricity</vt:lpstr>
      <vt:lpstr>Bonding</vt:lpstr>
      <vt:lpstr>Grounding</vt:lpstr>
      <vt:lpstr>Ventilation</vt:lpstr>
      <vt:lpstr>Storage Fundamentals</vt:lpstr>
      <vt:lpstr>Storage of Flammable Liquids</vt:lpstr>
      <vt:lpstr>Safety Cans for Storage and Transfer</vt:lpstr>
      <vt:lpstr>Flame Arrester Screen</vt:lpstr>
      <vt:lpstr>Storage Cabinets</vt:lpstr>
      <vt:lpstr>Fire Control</vt:lpstr>
      <vt:lpstr>Transferring Flammable Liquids</vt:lpstr>
      <vt:lpstr>Self-Closing Safety Faucet</vt:lpstr>
      <vt:lpstr>Safety Pump</vt:lpstr>
      <vt:lpstr>Waste and Residue</vt:lpstr>
      <vt:lpstr>Safe Handling Fundamentals</vt:lpstr>
      <vt:lpstr>Summary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Respirator Standard Photos</dc:title>
  <dc:creator>AUTHORIZED GATEWAY 2000 USER</dc:creator>
  <cp:lastModifiedBy>Dupaix, Ariane N. OSHA CTR</cp:lastModifiedBy>
  <cp:revision>570</cp:revision>
  <cp:lastPrinted>2000-07-26T14:13:08Z</cp:lastPrinted>
  <dcterms:created xsi:type="dcterms:W3CDTF">1996-10-25T09:44:38Z</dcterms:created>
  <dcterms:modified xsi:type="dcterms:W3CDTF">2016-05-20T19:51:02Z</dcterms:modified>
</cp:coreProperties>
</file>